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7" r:id="rId4"/>
  </p:sldMasterIdLst>
  <p:notesMasterIdLst>
    <p:notesMasterId r:id="rId17"/>
  </p:notesMasterIdLst>
  <p:handoutMasterIdLst>
    <p:handoutMasterId r:id="rId18"/>
  </p:handoutMasterIdLst>
  <p:sldIdLst>
    <p:sldId id="262" r:id="rId5"/>
    <p:sldId id="306" r:id="rId6"/>
    <p:sldId id="314" r:id="rId7"/>
    <p:sldId id="313" r:id="rId8"/>
    <p:sldId id="315" r:id="rId9"/>
    <p:sldId id="296" r:id="rId10"/>
    <p:sldId id="310" r:id="rId11"/>
    <p:sldId id="311" r:id="rId12"/>
    <p:sldId id="312" r:id="rId13"/>
    <p:sldId id="307" r:id="rId14"/>
    <p:sldId id="290" r:id="rId15"/>
    <p:sldId id="286" r:id="rId16"/>
  </p:sldIdLst>
  <p:sldSz cx="12192000" cy="6858000"/>
  <p:notesSz cx="6797675" cy="9926638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.kraemer@bfu.ch" initials="a" lastIdx="1" clrIdx="0">
    <p:extLst>
      <p:ext uri="{19B8F6BF-5375-455C-9EA6-DF929625EA0E}">
        <p15:presenceInfo xmlns:p15="http://schemas.microsoft.com/office/powerpoint/2012/main" userId="a.kraemer@bfu.ch" providerId="Non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EB2D0"/>
    <a:srgbClr val="00848E"/>
    <a:srgbClr val="52A2C6"/>
    <a:srgbClr val="28607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8F8C580F-EB45-4E86-B1C9-E955CE8C2AA2}" v="1" dt="2023-06-08T13:03:20.598"/>
  </p1510:revLst>
</p1510:revInfo>
</file>

<file path=ppt/tableStyles.xml><?xml version="1.0" encoding="utf-8"?>
<a:tblStyleLst xmlns:a="http://schemas.openxmlformats.org/drawingml/2006/main" def="{72833802-FEF1-4C79-8D5D-14CF1EAF98D9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Keine Formatvorlage, kei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2833802-FEF1-4C79-8D5D-14CF1EAF98D9}" styleName="Helle Formatvorlage 2 - Akzent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</a:tcStyle>
    </a:band1H>
    <a:band1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1V>
    <a:band2V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2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9964" autoAdjust="0"/>
  </p:normalViewPr>
  <p:slideViewPr>
    <p:cSldViewPr showGuides="1">
      <p:cViewPr varScale="1">
        <p:scale>
          <a:sx n="25" d="100"/>
          <a:sy n="25" d="100"/>
        </p:scale>
        <p:origin x="282" y="3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>
        <p:scale>
          <a:sx n="120" d="100"/>
          <a:sy n="120" d="100"/>
        </p:scale>
        <p:origin x="4104" y="16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handoutMaster" Target="handoutMasters/handoutMaster1.xml"/><Relationship Id="rId3" Type="http://schemas.openxmlformats.org/officeDocument/2006/relationships/customXml" Target="../customXml/item3.xml"/><Relationship Id="rId21" Type="http://schemas.openxmlformats.org/officeDocument/2006/relationships/viewProps" Target="viewProps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notesMaster" Target="notesMasters/notesMaster1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microsoft.com/office/2015/10/relationships/revisionInfo" Target="revisionInfo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tableStyles" Target="tableStyles.xml"/><Relationship Id="rId10" Type="http://schemas.openxmlformats.org/officeDocument/2006/relationships/slide" Target="slides/slide6.xml"/><Relationship Id="rId19" Type="http://schemas.openxmlformats.org/officeDocument/2006/relationships/commentAuthors" Target="commentAuthor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Foliennummernplatzhalter 4"/>
          <p:cNvSpPr>
            <a:spLocks noGrp="1"/>
          </p:cNvSpPr>
          <p:nvPr>
            <p:ph type="sldNum" sz="quarter" idx="3"/>
          </p:nvPr>
        </p:nvSpPr>
        <p:spPr>
          <a:xfrm>
            <a:off x="5564484" y="9566951"/>
            <a:ext cx="1232669" cy="359688"/>
          </a:xfrm>
          <a:prstGeom prst="rect">
            <a:avLst/>
          </a:prstGeom>
        </p:spPr>
        <p:txBody>
          <a:bodyPr vert="horz" lIns="0" tIns="0" rIns="0" bIns="0" rtlCol="0" anchor="b"/>
          <a:lstStyle>
            <a:lvl1pPr algn="r">
              <a:defRPr sz="1200"/>
            </a:lvl1pPr>
          </a:lstStyle>
          <a:p>
            <a:fld id="{2CEDAA2C-602C-494B-9BFF-F0D7FF14E319}" type="slidenum">
              <a:rPr lang="de-CH" sz="900" smtClean="0">
                <a:solidFill>
                  <a:schemeClr val="bg1"/>
                </a:solidFill>
              </a:rPr>
              <a:t>‹Nr.›</a:t>
            </a:fld>
            <a:endParaRPr lang="de-CH" sz="900" dirty="0">
              <a:solidFill>
                <a:schemeClr val="bg1"/>
              </a:solidFill>
            </a:endParaRP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847D4BBF-7561-4685-8E21-AF11483ED3A3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BEE4902E-B9BF-42E2-8A4D-60EEB16722BC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</p:spTree>
    <p:extLst>
      <p:ext uri="{BB962C8B-B14F-4D97-AF65-F5344CB8AC3E}">
        <p14:creationId xmlns:p14="http://schemas.microsoft.com/office/powerpoint/2010/main" val="1625002673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Notizenplatzhalter 15"/>
          <p:cNvSpPr>
            <a:spLocks noGrp="1"/>
          </p:cNvSpPr>
          <p:nvPr>
            <p:ph type="body" sz="quarter" idx="3"/>
          </p:nvPr>
        </p:nvSpPr>
        <p:spPr>
          <a:xfrm>
            <a:off x="686603" y="3868922"/>
            <a:ext cx="5591519" cy="5471983"/>
          </a:xfrm>
          <a:prstGeom prst="rect">
            <a:avLst/>
          </a:prstGeom>
        </p:spPr>
        <p:txBody>
          <a:bodyPr vert="horz" lIns="0" tIns="0" rIns="0" bIns="0" rtlCol="0"/>
          <a:lstStyle/>
          <a:p>
            <a:pPr lvl="0"/>
            <a:r>
              <a:rPr lang="de-DE" dirty="0"/>
              <a:t>Textmasterformat 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3" name="Folienbildplatzhalter 2">
            <a:extLst>
              <a:ext uri="{FF2B5EF4-FFF2-40B4-BE49-F238E27FC236}">
                <a16:creationId xmlns:a16="http://schemas.microsoft.com/office/drawing/2014/main" id="{AD802B12-E7F9-440E-9155-0FB4799D6F5F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414338" y="273050"/>
            <a:ext cx="6113462" cy="3440113"/>
          </a:xfrm>
          <a:prstGeom prst="rect">
            <a:avLst/>
          </a:prstGeom>
          <a:solidFill>
            <a:schemeClr val="tx1"/>
          </a:solidFill>
          <a:ln w="3175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CH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E3A8726-51CA-4F67-AB6C-AE3555767D9F}"/>
              </a:ext>
            </a:extLst>
          </p:cNvPr>
          <p:cNvSpPr txBox="1"/>
          <p:nvPr/>
        </p:nvSpPr>
        <p:spPr>
          <a:xfrm>
            <a:off x="686603" y="9731760"/>
            <a:ext cx="1927631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CH" sz="700" b="0" dirty="0">
                <a:solidFill>
                  <a:schemeClr val="tx1"/>
                </a:solidFill>
              </a:rPr>
              <a:t>Beratungsstelle für 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0DBE82CE-0BA1-440F-9711-D9A2C9723589}"/>
              </a:ext>
            </a:extLst>
          </p:cNvPr>
          <p:cNvSpPr txBox="1"/>
          <p:nvPr/>
        </p:nvSpPr>
        <p:spPr>
          <a:xfrm>
            <a:off x="4398082" y="9692150"/>
            <a:ext cx="1927114" cy="2000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fld id="{7EB62A50-8A9B-4C2A-95A7-A31ECDB67D76}" type="slidenum">
              <a:rPr lang="de-CH" sz="700" smtClean="0"/>
              <a:pPr algn="r"/>
              <a:t>‹Nr.›</a:t>
            </a:fld>
            <a:endParaRPr lang="de-CH" sz="700" dirty="0"/>
          </a:p>
        </p:txBody>
      </p:sp>
      <p:sp>
        <p:nvSpPr>
          <p:cNvPr id="11" name="Foliennummernplatzhalter 10">
            <a:extLst>
              <a:ext uri="{FF2B5EF4-FFF2-40B4-BE49-F238E27FC236}">
                <a16:creationId xmlns:a16="http://schemas.microsoft.com/office/drawing/2014/main" id="{6888F6EC-C2E4-4DCA-A3BF-709CE5AD7B3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6396570" y="9428584"/>
            <a:ext cx="399531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FBBAE35-340C-49F8-9D02-C5E3C167DF54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117097057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spcAft>
        <a:spcPts val="600"/>
      </a:spcAft>
      <a:defRPr sz="1100" kern="1200">
        <a:solidFill>
          <a:schemeClr val="tx1"/>
        </a:solidFill>
        <a:latin typeface="+mn-lt"/>
        <a:ea typeface="+mn-ea"/>
        <a:cs typeface="+mn-cs"/>
      </a:defRPr>
    </a:lvl1pPr>
    <a:lvl2pPr marL="177800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2pPr>
    <a:lvl3pPr marL="357188" indent="-17938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3pPr>
    <a:lvl4pPr marL="534988" indent="-177800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4pPr>
    <a:lvl5pPr marL="720725" indent="-185738" algn="l" defTabSz="914400" rtl="0" eaLnBrk="1" latinLnBrk="0" hangingPunct="1">
      <a:spcAft>
        <a:spcPts val="600"/>
      </a:spcAft>
      <a:buFont typeface="Arial" panose="020B0604020202020204" pitchFamily="34" charset="0"/>
      <a:buChar char="‒"/>
      <a:defRPr sz="11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>
          <a:xfrm>
            <a:off x="5754199" y="9731762"/>
            <a:ext cx="523923" cy="194876"/>
          </a:xfrm>
          <a:prstGeom prst="rect">
            <a:avLst/>
          </a:prstGeom>
        </p:spPr>
        <p:txBody>
          <a:bodyPr/>
          <a:lstStyle/>
          <a:p>
            <a:fld id="{83C81C81-E364-4366-A610-2DB15FF98538}" type="slidenum">
              <a:rPr lang="de-CH" smtClean="0"/>
              <a:pPr/>
              <a:t>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5583918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10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629565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11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0123355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12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10068050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415925" y="273050"/>
            <a:ext cx="6110288" cy="3438525"/>
          </a:xfr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 dirty="0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2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5964046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3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0198404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4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688124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5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5700288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>
          <a:xfrm>
            <a:off x="349250" y="1211263"/>
            <a:ext cx="6113463" cy="3440112"/>
          </a:xfrm>
          <a:prstGeom prst="rect">
            <a:avLst/>
          </a:prstGeom>
        </p:spPr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>
          <a:xfrm>
            <a:off x="679769" y="5304061"/>
            <a:ext cx="5401883" cy="3802331"/>
          </a:xfrm>
          <a:prstGeom prst="rect">
            <a:avLst/>
          </a:prstGeom>
        </p:spPr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>
          <a:xfrm>
            <a:off x="4826330" y="9184566"/>
            <a:ext cx="1356117" cy="372304"/>
          </a:xfrm>
          <a:prstGeom prst="rect">
            <a:avLst/>
          </a:prstGeom>
        </p:spPr>
        <p:txBody>
          <a:bodyPr/>
          <a:lstStyle/>
          <a:p>
            <a:fld id="{3A493298-6094-4361-B311-891E531296F6}" type="slidenum">
              <a:rPr lang="de-CH" smtClean="0"/>
              <a:pPr/>
              <a:t>6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900657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7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9457182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8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8757435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de-C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FBBAE35-340C-49F8-9D02-C5E3C167DF54}" type="slidenum">
              <a:rPr lang="de-CH" smtClean="0"/>
              <a:pPr/>
              <a:t>9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9917959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6" name="Textfeld 5">
            <a:extLst>
              <a:ext uri="{FF2B5EF4-FFF2-40B4-BE49-F238E27FC236}">
                <a16:creationId xmlns:a16="http://schemas.microsoft.com/office/drawing/2014/main" id="{2F5AF934-B224-4A72-AB54-EAE3966BF0FD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14" name="Textfeld 13">
            <a:extLst>
              <a:ext uri="{FF2B5EF4-FFF2-40B4-BE49-F238E27FC236}">
                <a16:creationId xmlns:a16="http://schemas.microsoft.com/office/drawing/2014/main" id="{BF768EFA-F8AB-45F2-B486-C3103F41A051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20" name="Grafik 19">
            <a:extLst>
              <a:ext uri="{FF2B5EF4-FFF2-40B4-BE49-F238E27FC236}">
                <a16:creationId xmlns:a16="http://schemas.microsoft.com/office/drawing/2014/main" id="{1C5B3D4B-C87A-4C04-979E-77E88DAC300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918866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97508EF-BC50-4D60-B6CE-A9AC4D311CD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0404953C-0CED-4E68-8E48-90693E6A9A87}"/>
              </a:ext>
            </a:extLst>
          </p:cNvPr>
          <p:cNvSpPr>
            <a:spLocks noGrp="1"/>
          </p:cNvSpPr>
          <p:nvPr>
            <p:ph type="body" sz="quarter" idx="19"/>
          </p:nvPr>
        </p:nvSpPr>
        <p:spPr>
          <a:xfrm>
            <a:off x="4295774" y="1484313"/>
            <a:ext cx="7416800" cy="4752975"/>
          </a:xfrm>
        </p:spPr>
        <p:txBody>
          <a:bodyPr/>
          <a:lstStyle/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DEE939CE-303B-40FA-BBFF-718B0E5A16CE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338442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6128693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, Text und ein Bild B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F21C214A-36AD-4D11-A131-ADF02BB72815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9D3D3C-4007-495E-9327-B8C8F17808C3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8AAE9551-8352-40F2-860F-733DCE4166C7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886366964"/>
      </p:ext>
    </p:extLst>
  </p:cSld>
  <p:clrMapOvr>
    <a:masterClrMapping/>
  </p:clrMapOvr>
  <p:extLst>
    <p:ext uri="{DCECCB84-F9BA-43D5-87BE-67443E8EF086}">
      <p15:sldGuideLst xmlns:p15="http://schemas.microsoft.com/office/powerpoint/2012/main"/>
    </p:ext>
  </p:extLs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5" y="1268414"/>
            <a:ext cx="11664951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4FEA9E7-7FBA-480E-922D-BD9929BB9AC0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8731298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ein Bild link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7" y="1268414"/>
            <a:ext cx="8568779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6D5014B-8DF3-429B-B1FB-299AB816A60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5D5AF653-6815-4738-B03F-656CC824E7D1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479328" y="5979902"/>
            <a:ext cx="813695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366882139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zw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6167960" y="1268414"/>
            <a:ext cx="5760466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4" y="1268414"/>
            <a:ext cx="5760468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13B3B8-9B61-4A63-BF49-52402585D702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1">
                <a:solidFill>
                  <a:schemeClr val="tx2"/>
                </a:solidFill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1" name="Textplatzhalter 5">
            <a:extLst>
              <a:ext uri="{FF2B5EF4-FFF2-40B4-BE49-F238E27FC236}">
                <a16:creationId xmlns:a16="http://schemas.microsoft.com/office/drawing/2014/main" id="{C29C081D-4022-4A3B-BF79-AE5396250419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479326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4" name="Textplatzhalter 5">
            <a:extLst>
              <a:ext uri="{FF2B5EF4-FFF2-40B4-BE49-F238E27FC236}">
                <a16:creationId xmlns:a16="http://schemas.microsoft.com/office/drawing/2014/main" id="{D9EE8407-19A8-493E-A2DE-3315B75E7685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6383933" y="5979902"/>
            <a:ext cx="5328643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57886251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drei Bil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Bildplatzhalter 4">
            <a:extLst>
              <a:ext uri="{FF2B5EF4-FFF2-40B4-BE49-F238E27FC236}">
                <a16:creationId xmlns:a16="http://schemas.microsoft.com/office/drawing/2014/main" id="{0A4F61CF-7EBC-48A9-BF11-38298BC7B128}"/>
              </a:ext>
            </a:extLst>
          </p:cNvPr>
          <p:cNvSpPr>
            <a:spLocks noGrp="1"/>
          </p:cNvSpPr>
          <p:nvPr>
            <p:ph type="pic" sz="quarter" idx="15"/>
          </p:nvPr>
        </p:nvSpPr>
        <p:spPr>
          <a:xfrm>
            <a:off x="8112174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263526" y="1268414"/>
            <a:ext cx="3816250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606572-6675-4575-8249-3DBD6699763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4" name="Bildplatzhalter 4">
            <a:extLst>
              <a:ext uri="{FF2B5EF4-FFF2-40B4-BE49-F238E27FC236}">
                <a16:creationId xmlns:a16="http://schemas.microsoft.com/office/drawing/2014/main" id="{88494C28-2E88-4EF2-8003-69282F36D3E7}"/>
              </a:ext>
            </a:extLst>
          </p:cNvPr>
          <p:cNvSpPr>
            <a:spLocks noGrp="1"/>
          </p:cNvSpPr>
          <p:nvPr>
            <p:ph type="pic" sz="quarter" idx="17"/>
          </p:nvPr>
        </p:nvSpPr>
        <p:spPr>
          <a:xfrm>
            <a:off x="4187849" y="1268414"/>
            <a:ext cx="3816252" cy="4968875"/>
          </a:xfrm>
          <a:noFill/>
        </p:spPr>
        <p:txBody>
          <a:bodyPr lIns="108000" tIns="648000" rIns="108000" bIns="72000" anchor="ctr"/>
          <a:lstStyle>
            <a:lvl1pPr algn="ctr">
              <a:defRPr sz="1400" b="0"/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16" name="Textplatzhalter 5">
            <a:extLst>
              <a:ext uri="{FF2B5EF4-FFF2-40B4-BE49-F238E27FC236}">
                <a16:creationId xmlns:a16="http://schemas.microsoft.com/office/drawing/2014/main" id="{D82806B4-4F16-4DE9-B47F-6776A74DE4D4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328" y="5979902"/>
            <a:ext cx="3456434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7" name="Textplatzhalter 5">
            <a:extLst>
              <a:ext uri="{FF2B5EF4-FFF2-40B4-BE49-F238E27FC236}">
                <a16:creationId xmlns:a16="http://schemas.microsoft.com/office/drawing/2014/main" id="{4F1E8E74-1A74-43D2-B934-82AD3CFA698E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4367809" y="5979902"/>
            <a:ext cx="3456435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  <p:sp>
        <p:nvSpPr>
          <p:cNvPr id="18" name="Textplatzhalter 5">
            <a:extLst>
              <a:ext uri="{FF2B5EF4-FFF2-40B4-BE49-F238E27FC236}">
                <a16:creationId xmlns:a16="http://schemas.microsoft.com/office/drawing/2014/main" id="{609A1C75-6C9B-4A1A-B088-15C0122DF910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328250" y="5979902"/>
            <a:ext cx="3384327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60804275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ollflächiges 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Bildplatzhalter 4">
            <a:extLst>
              <a:ext uri="{FF2B5EF4-FFF2-40B4-BE49-F238E27FC236}">
                <a16:creationId xmlns:a16="http://schemas.microsoft.com/office/drawing/2014/main" id="{92E1F45F-7488-41F4-96F7-8121CDACED31}"/>
              </a:ext>
            </a:extLst>
          </p:cNvPr>
          <p:cNvSpPr>
            <a:spLocks noGrp="1"/>
          </p:cNvSpPr>
          <p:nvPr>
            <p:ph type="pic" sz="quarter" idx="14"/>
          </p:nvPr>
        </p:nvSpPr>
        <p:spPr>
          <a:xfrm>
            <a:off x="0" y="1"/>
            <a:ext cx="12192000" cy="6858000"/>
          </a:xfrm>
          <a:noFill/>
        </p:spPr>
        <p:txBody>
          <a:bodyPr lIns="108000" tIns="648000" rIns="108000" bIns="72000" anchor="ctr"/>
          <a:lstStyle>
            <a:lvl1pPr algn="ctr">
              <a:defRPr sz="1400" b="0">
                <a:latin typeface="+mn-lt"/>
              </a:defRPr>
            </a:lvl1pPr>
          </a:lstStyle>
          <a:p>
            <a:r>
              <a:rPr lang="de-DE"/>
              <a:t>Bild durch Klicken auf Symbol hinzufügen</a:t>
            </a:r>
            <a:endParaRPr lang="de-CH" dirty="0"/>
          </a:p>
        </p:txBody>
      </p:sp>
      <p:sp>
        <p:nvSpPr>
          <p:cNvPr id="6" name="Textplatzhalter 5">
            <a:extLst>
              <a:ext uri="{FF2B5EF4-FFF2-40B4-BE49-F238E27FC236}">
                <a16:creationId xmlns:a16="http://schemas.microsoft.com/office/drawing/2014/main" id="{A5771586-04B1-4907-B6D1-BB8BA32E29E6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215803" y="6600613"/>
            <a:ext cx="11233248" cy="260374"/>
          </a:xfrm>
        </p:spPr>
        <p:txBody>
          <a:bodyPr/>
          <a:lstStyle>
            <a:lvl1pPr>
              <a:defRPr lang="de-DE" sz="1000" b="0" kern="1200" dirty="0" smtClean="0">
                <a:solidFill>
                  <a:schemeClr val="bg1"/>
                </a:solidFill>
                <a:effectLst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+mn-lt"/>
                <a:ea typeface="+mn-ea"/>
                <a:cs typeface="+mn-cs"/>
              </a:defRPr>
            </a:lvl1pPr>
            <a:lvl2pPr marL="0" indent="0">
              <a:buNone/>
              <a:defRPr/>
            </a:lvl2pPr>
          </a:lstStyle>
          <a:p>
            <a:pPr lvl="0"/>
            <a:r>
              <a:rPr lang="de-DE" dirty="0"/>
              <a:t>Optionale Bildquelle oder Legende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8479866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Vide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Medienplatzhalter 2">
            <a:extLst>
              <a:ext uri="{FF2B5EF4-FFF2-40B4-BE49-F238E27FC236}">
                <a16:creationId xmlns:a16="http://schemas.microsoft.com/office/drawing/2014/main" id="{386E4BF3-CED8-419A-8B8F-D0EFFE885B86}"/>
              </a:ext>
            </a:extLst>
          </p:cNvPr>
          <p:cNvSpPr>
            <a:spLocks noGrp="1"/>
          </p:cNvSpPr>
          <p:nvPr>
            <p:ph type="media" sz="quarter" idx="10"/>
          </p:nvPr>
        </p:nvSpPr>
        <p:spPr>
          <a:xfrm>
            <a:off x="1" y="0"/>
            <a:ext cx="12192000" cy="6858000"/>
          </a:xfrm>
          <a:solidFill>
            <a:schemeClr val="bg1"/>
          </a:solidFill>
        </p:spPr>
        <p:txBody>
          <a:bodyPr lIns="108000" tIns="648000" rIns="108000" bIns="72000" anchor="ctr" anchorCtr="0"/>
          <a:lstStyle>
            <a:lvl1pPr algn="ctr">
              <a:defRPr sz="1400"/>
            </a:lvl1pPr>
          </a:lstStyle>
          <a:p>
            <a:r>
              <a:rPr lang="de-DE"/>
              <a:t>Mediaclip durch Klicken auf Symbol hinzufügen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4005446144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6" name="Datumsplatzhalter 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97B86-588C-4DAE-A536-24038FC3861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7" name="Fußzeilenplatzhalt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8" name="Foliennummernplatzhalt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9" name="Textplatzhalter 9">
            <a:extLst>
              <a:ext uri="{FF2B5EF4-FFF2-40B4-BE49-F238E27FC236}">
                <a16:creationId xmlns:a16="http://schemas.microsoft.com/office/drawing/2014/main" id="{261D35C5-A6E7-4720-8735-6A0070B9050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83798440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4E101B-7FCC-4FBA-9CB9-7A558B020E95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8447983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D92216B5-312A-4C8E-B427-A6C5702BAF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81280389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Emerald Green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903E89-F4BE-4EE4-9AD4-06079FEB6C9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106333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Grafik 3">
            <a:extLst>
              <a:ext uri="{FF2B5EF4-FFF2-40B4-BE49-F238E27FC236}">
                <a16:creationId xmlns:a16="http://schemas.microsoft.com/office/drawing/2014/main" id="{3B7FE8D5-19BE-4FE3-8E7B-41F3F1C090F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662486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Stand- und Pausenfolie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rafik 2">
            <a:extLst>
              <a:ext uri="{FF2B5EF4-FFF2-40B4-BE49-F238E27FC236}">
                <a16:creationId xmlns:a16="http://schemas.microsoft.com/office/drawing/2014/main" id="{8BF5A8A8-9A12-429C-9AAF-252CDAA99DC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alphaModFix amt="3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0062" y="-233363"/>
            <a:ext cx="7535885" cy="74052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4146224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Schlussfolie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4">
            <a:extLst>
              <a:ext uri="{FF2B5EF4-FFF2-40B4-BE49-F238E27FC236}">
                <a16:creationId xmlns:a16="http://schemas.microsoft.com/office/drawing/2014/main" id="{F729DD23-D45F-4D0C-B5BD-BC5BCF4F1FA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5275651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bg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Untertitel, Datum</a:t>
            </a:r>
            <a:endParaRPr lang="de-CH" dirty="0"/>
          </a:p>
        </p:txBody>
      </p:sp>
      <p:sp>
        <p:nvSpPr>
          <p:cNvPr id="11" name="Textplatzhalter 4">
            <a:extLst>
              <a:ext uri="{FF2B5EF4-FFF2-40B4-BE49-F238E27FC236}">
                <a16:creationId xmlns:a16="http://schemas.microsoft.com/office/drawing/2014/main" id="{876D6DAA-1047-4974-AA8E-3228CEFCB9F8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5516762"/>
            <a:ext cx="5256212" cy="216495"/>
          </a:xfrm>
        </p:spPr>
        <p:txBody>
          <a:bodyPr/>
          <a:lstStyle>
            <a:lvl1pPr>
              <a:defRPr sz="1600" b="0">
                <a:solidFill>
                  <a:schemeClr val="accent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  <p:sp>
        <p:nvSpPr>
          <p:cNvPr id="12" name="Titel 1">
            <a:extLst>
              <a:ext uri="{FF2B5EF4-FFF2-40B4-BE49-F238E27FC236}">
                <a16:creationId xmlns:a16="http://schemas.microsoft.com/office/drawing/2014/main" id="{D6E68667-9659-405D-AEE3-A48838EE2B4B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363190" y="1340768"/>
            <a:ext cx="9349434" cy="2270417"/>
          </a:xfrm>
        </p:spPr>
        <p:txBody>
          <a:bodyPr anchor="b"/>
          <a:lstStyle>
            <a:lvl1pPr algn="l">
              <a:lnSpc>
                <a:spcPct val="85000"/>
              </a:lnSpc>
              <a:defRPr sz="12001" b="0" spc="-100" baseline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Schlusstext</a:t>
            </a:r>
          </a:p>
        </p:txBody>
      </p:sp>
      <p:sp>
        <p:nvSpPr>
          <p:cNvPr id="8" name="Textfeld 7">
            <a:extLst>
              <a:ext uri="{FF2B5EF4-FFF2-40B4-BE49-F238E27FC236}">
                <a16:creationId xmlns:a16="http://schemas.microsoft.com/office/drawing/2014/main" id="{A5F72D96-40E5-48FF-AE63-82C5F402A441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bg1"/>
                </a:solidFill>
              </a:rPr>
              <a:t>Unfallverhütung</a:t>
            </a:r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20A880BB-62E1-482E-9276-C48A06A2F30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bg1"/>
                </a:solidFill>
              </a:rPr>
              <a:t>info@bfu.ch bfu.ch</a:t>
            </a:r>
            <a:endParaRPr lang="de-CH" sz="1000" spc="19" baseline="0" dirty="0">
              <a:solidFill>
                <a:schemeClr val="bg1"/>
              </a:solidFill>
            </a:endParaRPr>
          </a:p>
        </p:txBody>
      </p:sp>
      <p:pic>
        <p:nvPicPr>
          <p:cNvPr id="10" name="Grafik 9">
            <a:extLst>
              <a:ext uri="{FF2B5EF4-FFF2-40B4-BE49-F238E27FC236}">
                <a16:creationId xmlns:a16="http://schemas.microsoft.com/office/drawing/2014/main" id="{E3533E18-5BFC-4932-8E12-BB7BEFC382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4"/>
            <a:ext cx="958898" cy="9380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6549575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elfolie s/w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tx2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9" name="Textfeld 8">
            <a:extLst>
              <a:ext uri="{FF2B5EF4-FFF2-40B4-BE49-F238E27FC236}">
                <a16:creationId xmlns:a16="http://schemas.microsoft.com/office/drawing/2014/main" id="{D659161B-1D6A-424A-BBB6-26ED9DBCC42B}"/>
              </a:ext>
            </a:extLst>
          </p:cNvPr>
          <p:cNvSpPr txBox="1"/>
          <p:nvPr userDrawn="1"/>
        </p:nvSpPr>
        <p:spPr>
          <a:xfrm>
            <a:off x="2412239" y="486573"/>
            <a:ext cx="1871686" cy="37638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Beratungsstelle für</a:t>
            </a:r>
          </a:p>
          <a:p>
            <a:pPr>
              <a:lnSpc>
                <a:spcPct val="128000"/>
              </a:lnSpc>
            </a:pPr>
            <a:r>
              <a:rPr lang="de-CH" sz="1000" spc="19" baseline="0" dirty="0">
                <a:solidFill>
                  <a:schemeClr val="tx1"/>
                </a:solidFill>
              </a:rPr>
              <a:t>Unfallverhütung</a:t>
            </a:r>
          </a:p>
        </p:txBody>
      </p:sp>
      <p:sp>
        <p:nvSpPr>
          <p:cNvPr id="10" name="Textfeld 9">
            <a:extLst>
              <a:ext uri="{FF2B5EF4-FFF2-40B4-BE49-F238E27FC236}">
                <a16:creationId xmlns:a16="http://schemas.microsoft.com/office/drawing/2014/main" id="{B0C37700-58CB-42BE-9C12-D222F1036F46}"/>
              </a:ext>
            </a:extLst>
          </p:cNvPr>
          <p:cNvSpPr txBox="1"/>
          <p:nvPr userDrawn="1"/>
        </p:nvSpPr>
        <p:spPr>
          <a:xfrm>
            <a:off x="4321820" y="488444"/>
            <a:ext cx="1871686" cy="37587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Hodlerstrasse 5a, 3011 Bern</a:t>
            </a:r>
          </a:p>
          <a:p>
            <a:pPr>
              <a:lnSpc>
                <a:spcPct val="128000"/>
              </a:lnSpc>
            </a:pPr>
            <a:r>
              <a:rPr lang="nb-NO" sz="1000" spc="19" baseline="0" dirty="0">
                <a:solidFill>
                  <a:schemeClr val="tx1"/>
                </a:solidFill>
              </a:rPr>
              <a:t>info@bfu.ch bfu.ch</a:t>
            </a:r>
            <a:endParaRPr lang="de-CH" sz="1000" spc="19" baseline="0" dirty="0">
              <a:solidFill>
                <a:schemeClr val="tx1"/>
              </a:solidFill>
            </a:endParaRPr>
          </a:p>
        </p:txBody>
      </p:sp>
      <p:pic>
        <p:nvPicPr>
          <p:cNvPr id="12" name="Grafik 11">
            <a:extLst>
              <a:ext uri="{FF2B5EF4-FFF2-40B4-BE49-F238E27FC236}">
                <a16:creationId xmlns:a16="http://schemas.microsoft.com/office/drawing/2014/main" id="{33D9D856-0915-4E43-9686-F535902842C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7192" y="314845"/>
            <a:ext cx="958898" cy="938003"/>
          </a:xfrm>
          <a:prstGeom prst="rect">
            <a:avLst/>
          </a:prstGeom>
        </p:spPr>
      </p:pic>
      <p:sp>
        <p:nvSpPr>
          <p:cNvPr id="13" name="Titel 1">
            <a:extLst>
              <a:ext uri="{FF2B5EF4-FFF2-40B4-BE49-F238E27FC236}">
                <a16:creationId xmlns:a16="http://schemas.microsoft.com/office/drawing/2014/main" id="{0908970A-BF4B-4F45-98D3-7830E2CFE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tx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  <p:sp>
        <p:nvSpPr>
          <p:cNvPr id="14" name="Textplatzhalter 4">
            <a:extLst>
              <a:ext uri="{FF2B5EF4-FFF2-40B4-BE49-F238E27FC236}">
                <a16:creationId xmlns:a16="http://schemas.microsoft.com/office/drawing/2014/main" id="{65FA6607-B78C-41E5-B085-09B4A5C4D0E5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2424113" y="1328137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1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Datum, Untertitel</a:t>
            </a:r>
            <a:endParaRPr lang="de-CH" dirty="0"/>
          </a:p>
        </p:txBody>
      </p:sp>
      <p:sp>
        <p:nvSpPr>
          <p:cNvPr id="15" name="Textplatzhalter 4">
            <a:extLst>
              <a:ext uri="{FF2B5EF4-FFF2-40B4-BE49-F238E27FC236}">
                <a16:creationId xmlns:a16="http://schemas.microsoft.com/office/drawing/2014/main" id="{C1E841B1-281F-448A-AFFF-4AEE0590BD4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2424113" y="1593753"/>
            <a:ext cx="9288512" cy="216495"/>
          </a:xfrm>
        </p:spPr>
        <p:txBody>
          <a:bodyPr/>
          <a:lstStyle>
            <a:lvl1pPr>
              <a:defRPr sz="16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Vorname Name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1066062910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Lagoon Turquoise">
    <p:bg>
      <p:bgPr>
        <a:solidFill>
          <a:srgbClr val="00848E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Untertitel 2"/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1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4" name="Titel 1">
            <a:extLst>
              <a:ext uri="{FF2B5EF4-FFF2-40B4-BE49-F238E27FC236}">
                <a16:creationId xmlns:a16="http://schemas.microsoft.com/office/drawing/2014/main" id="{87AE3CFE-92B9-41C8-A7D1-5E938CED5D5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39267893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Calypso Blue">
    <p:bg>
      <p:bgPr>
        <a:solidFill>
          <a:srgbClr val="286078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AE8F4AD7-27AC-4AE9-8B87-596BEA8B9D8E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rgbClr val="6EB2D0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A035E17E-BB71-46D6-8738-B2E4E8F4174D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1116526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Kapitelfolie Sapphire Purple">
    <p:bg>
      <p:bgPr>
        <a:solidFill>
          <a:schemeClr val="accent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5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Untertitel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991018FF-986B-4963-9DB5-1AE73DD046F5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Titel</a:t>
            </a:r>
          </a:p>
        </p:txBody>
      </p:sp>
    </p:spTree>
    <p:extLst>
      <p:ext uri="{BB962C8B-B14F-4D97-AF65-F5344CB8AC3E}">
        <p14:creationId xmlns:p14="http://schemas.microsoft.com/office/powerpoint/2010/main" val="65931734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Highlight / Keyword Coral Red">
    <p:bg>
      <p:bgPr>
        <a:solidFill>
          <a:schemeClr val="accent4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Untertitel 2">
            <a:extLst>
              <a:ext uri="{FF2B5EF4-FFF2-40B4-BE49-F238E27FC236}">
                <a16:creationId xmlns:a16="http://schemas.microsoft.com/office/drawing/2014/main" id="{0FFF0BB0-0919-413D-A3F8-CD55659AD1D9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>
            <a:off x="2424113" y="3645024"/>
            <a:ext cx="9288512" cy="1612776"/>
          </a:xfrm>
        </p:spPr>
        <p:txBody>
          <a:bodyPr/>
          <a:lstStyle>
            <a:lvl1pPr marL="0" indent="0" algn="l">
              <a:lnSpc>
                <a:spcPct val="85000"/>
              </a:lnSpc>
              <a:spcAft>
                <a:spcPts val="0"/>
              </a:spcAft>
              <a:buNone/>
              <a:defRPr sz="5601">
                <a:solidFill>
                  <a:schemeClr val="accent3"/>
                </a:solidFill>
                <a:latin typeface="+mj-lt"/>
              </a:defRPr>
            </a:lvl1pPr>
            <a:lvl2pPr marL="457245" indent="0" algn="ctr">
              <a:buNone/>
              <a:defRPr sz="2000"/>
            </a:lvl2pPr>
            <a:lvl3pPr marL="914488" indent="0" algn="ctr">
              <a:buNone/>
              <a:defRPr sz="1800"/>
            </a:lvl3pPr>
            <a:lvl4pPr marL="1371733" indent="0" algn="ctr">
              <a:buNone/>
              <a:defRPr sz="1600"/>
            </a:lvl4pPr>
            <a:lvl5pPr marL="1828978" indent="0" algn="ctr">
              <a:buNone/>
              <a:defRPr sz="1600"/>
            </a:lvl5pPr>
            <a:lvl6pPr marL="2286223" indent="0" algn="ctr">
              <a:buNone/>
              <a:defRPr sz="1600"/>
            </a:lvl6pPr>
            <a:lvl7pPr marL="2743466" indent="0" algn="ctr">
              <a:buNone/>
              <a:defRPr sz="1600"/>
            </a:lvl7pPr>
            <a:lvl8pPr marL="3200711" indent="0" algn="ctr">
              <a:buNone/>
              <a:defRPr sz="1600"/>
            </a:lvl8pPr>
            <a:lvl9pPr marL="3657956" indent="0" algn="ctr">
              <a:buNone/>
              <a:defRPr sz="1600"/>
            </a:lvl9pPr>
          </a:lstStyle>
          <a:p>
            <a:r>
              <a:rPr lang="de-DE" dirty="0"/>
              <a:t>Keyword</a:t>
            </a:r>
            <a:endParaRPr lang="de-CH" dirty="0"/>
          </a:p>
        </p:txBody>
      </p:sp>
      <p:sp>
        <p:nvSpPr>
          <p:cNvPr id="6" name="Titel 1">
            <a:extLst>
              <a:ext uri="{FF2B5EF4-FFF2-40B4-BE49-F238E27FC236}">
                <a16:creationId xmlns:a16="http://schemas.microsoft.com/office/drawing/2014/main" id="{03D90CA1-2D50-4052-9AEC-C2FDB5E4ED0A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424113" y="2060848"/>
            <a:ext cx="9288512" cy="1543314"/>
          </a:xfrm>
        </p:spPr>
        <p:txBody>
          <a:bodyPr anchor="b"/>
          <a:lstStyle>
            <a:lvl1pPr algn="l">
              <a:lnSpc>
                <a:spcPct val="85000"/>
              </a:lnSpc>
              <a:defRPr sz="5601" b="0">
                <a:solidFill>
                  <a:schemeClr val="bg1"/>
                </a:solidFill>
                <a:latin typeface="+mj-lt"/>
              </a:defRPr>
            </a:lvl1pPr>
          </a:lstStyle>
          <a:p>
            <a:r>
              <a:rPr lang="de-CH" dirty="0"/>
              <a:t>Highlight</a:t>
            </a:r>
          </a:p>
        </p:txBody>
      </p:sp>
    </p:spTree>
    <p:extLst>
      <p:ext uri="{BB962C8B-B14F-4D97-AF65-F5344CB8AC3E}">
        <p14:creationId xmlns:p14="http://schemas.microsoft.com/office/powerpoint/2010/main" val="101567023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Lea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 hasCustomPrompt="1"/>
          </p:nvPr>
        </p:nvSpPr>
        <p:spPr>
          <a:xfrm>
            <a:off x="479377" y="1262064"/>
            <a:ext cx="11233248" cy="4914900"/>
          </a:xfrm>
        </p:spPr>
        <p:txBody>
          <a:bodyPr/>
          <a:lstStyle>
            <a:lvl1pPr>
              <a:defRPr sz="4400"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CH" dirty="0" err="1"/>
              <a:t>Leadtext</a:t>
            </a:r>
            <a:r>
              <a:rPr lang="de-CH" dirty="0"/>
              <a:t> hinzufügen</a:t>
            </a:r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F31102-7B90-4B07-9A4D-9563A707FDC6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7903037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70CA1B2-87F2-400A-A543-5485279C832B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795704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Titelmasterformat durch Klicken bearbeiten</a:t>
            </a:r>
            <a:endParaRPr lang="de-CH" dirty="0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F22541-A9C1-4BE9-B7C6-48A51FA886F9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de-DE"/>
              <a:t>Titel der Präsentation - Fusszeile (einfügen über «Einfügen &gt; Kopf- und Fusszeile»)</a:t>
            </a:r>
            <a:endParaRPr lang="de-CH" dirty="0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sp>
        <p:nvSpPr>
          <p:cNvPr id="10" name="Textplatzhalter 9">
            <a:extLst>
              <a:ext uri="{FF2B5EF4-FFF2-40B4-BE49-F238E27FC236}">
                <a16:creationId xmlns:a16="http://schemas.microsoft.com/office/drawing/2014/main" id="{8D58D395-4DDD-4A2E-890D-E4D13A66B901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479328" y="733377"/>
            <a:ext cx="11233248" cy="352764"/>
          </a:xfrm>
        </p:spPr>
        <p:txBody>
          <a:bodyPr/>
          <a:lstStyle>
            <a:lvl1pPr>
              <a:defRPr b="0">
                <a:solidFill>
                  <a:schemeClr val="tx2"/>
                </a:solidFill>
                <a:latin typeface="+mj-lt"/>
              </a:defRPr>
            </a:lvl1pPr>
          </a:lstStyle>
          <a:p>
            <a:pPr lvl="0"/>
            <a:r>
              <a:rPr lang="de-DE" dirty="0"/>
              <a:t>Untertitel bearbeiten</a:t>
            </a:r>
            <a:r>
              <a:rPr lang="de-CH" dirty="0"/>
              <a:t> </a:t>
            </a:r>
          </a:p>
        </p:txBody>
      </p:sp>
      <p:sp>
        <p:nvSpPr>
          <p:cNvPr id="12" name="Inhaltsplatzhalter 2">
            <a:extLst>
              <a:ext uri="{FF2B5EF4-FFF2-40B4-BE49-F238E27FC236}">
                <a16:creationId xmlns:a16="http://schemas.microsoft.com/office/drawing/2014/main" id="{C0ACC9E1-74C5-43FE-BB13-02E855ADA4FD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/>
          <a:lstStyle>
            <a:lvl1pPr>
              <a:defRPr b="0"/>
            </a:lvl1pPr>
          </a:lstStyle>
          <a:p>
            <a:pPr lvl="0"/>
            <a:r>
              <a:rPr lang="de-DE"/>
              <a:t>Formatvorlagen des Textmasters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9664329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image" Target="../media/image1.emf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  <a:prstGeom prst="rect">
            <a:avLst/>
          </a:prstGeom>
        </p:spPr>
        <p:txBody>
          <a:bodyPr vert="horz" lIns="0" tIns="0" rIns="0" bIns="0" rtlCol="0" anchor="t">
            <a:noAutofit/>
          </a:bodyPr>
          <a:lstStyle/>
          <a:p>
            <a:endParaRPr lang="de-CH" dirty="0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79377" y="1484784"/>
            <a:ext cx="11233248" cy="4692179"/>
          </a:xfrm>
          <a:prstGeom prst="rect">
            <a:avLst/>
          </a:prstGeom>
        </p:spPr>
        <p:txBody>
          <a:bodyPr vert="horz" lIns="0" tIns="0" rIns="0" bIns="0" rtlCol="0">
            <a:noAutofit/>
          </a:bodyPr>
          <a:lstStyle/>
          <a:p>
            <a:pPr lvl="0"/>
            <a:r>
              <a:rPr lang="de-DE" dirty="0"/>
              <a:t>Textmasterformat </a:t>
            </a:r>
            <a:br>
              <a:rPr lang="de-DE" dirty="0"/>
            </a:br>
            <a:r>
              <a:rPr lang="de-DE" dirty="0"/>
              <a:t>bearbeiten</a:t>
            </a:r>
          </a:p>
          <a:p>
            <a:pPr lvl="1"/>
            <a:r>
              <a:rPr lang="de-DE" dirty="0"/>
              <a:t>Zweite Ebene</a:t>
            </a:r>
          </a:p>
          <a:p>
            <a:pPr lvl="2"/>
            <a:r>
              <a:rPr lang="de-DE" dirty="0"/>
              <a:t>Dritte Ebene</a:t>
            </a:r>
          </a:p>
          <a:p>
            <a:pPr lvl="3"/>
            <a:r>
              <a:rPr lang="de-DE" dirty="0"/>
              <a:t>Vierte Ebene</a:t>
            </a:r>
          </a:p>
          <a:p>
            <a:pPr lvl="4"/>
            <a:r>
              <a:rPr lang="de-DE" dirty="0"/>
              <a:t>Fünfte Ebene</a:t>
            </a:r>
            <a:endParaRPr lang="de-CH" dirty="0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9768409" y="6495656"/>
            <a:ext cx="194421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r">
              <a:defRPr sz="1000" b="0">
                <a:solidFill>
                  <a:schemeClr val="tx2"/>
                </a:solidFill>
              </a:defRPr>
            </a:lvl1pPr>
          </a:lstStyle>
          <a:p>
            <a:fld id="{B9719855-836E-480C-8398-54A1D2A2AEA1}" type="datetime6">
              <a:rPr lang="de-CH" smtClean="0"/>
              <a:t>Juni 23</a:t>
            </a:fld>
            <a:endParaRPr lang="de-CH" dirty="0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1506058" y="6495655"/>
            <a:ext cx="7872876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r>
              <a:rPr lang="de-DE" dirty="0"/>
              <a:t>Titel der Präsentation - </a:t>
            </a:r>
            <a:r>
              <a:rPr lang="de-DE" dirty="0" err="1"/>
              <a:t>Fusszeile</a:t>
            </a:r>
            <a:r>
              <a:rPr lang="de-DE" dirty="0"/>
              <a:t> (einfügen über «Einfügen &gt; Kopf- und </a:t>
            </a:r>
            <a:r>
              <a:rPr lang="de-DE" dirty="0" err="1"/>
              <a:t>Fusszeile</a:t>
            </a:r>
            <a:r>
              <a:rPr lang="de-DE" dirty="0"/>
              <a:t>»)</a:t>
            </a:r>
            <a:endParaRPr lang="de-CH" dirty="0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507952" y="6482481"/>
            <a:ext cx="817307" cy="162000"/>
          </a:xfrm>
          <a:prstGeom prst="rect">
            <a:avLst/>
          </a:prstGeom>
        </p:spPr>
        <p:txBody>
          <a:bodyPr vert="horz" lIns="0" tIns="0" rIns="0" bIns="0" rtlCol="0" anchor="t" anchorCtr="0"/>
          <a:lstStyle>
            <a:lvl1pPr algn="l">
              <a:defRPr sz="1000" b="0">
                <a:solidFill>
                  <a:schemeClr val="tx2"/>
                </a:solidFill>
              </a:defRPr>
            </a:lvl1pPr>
          </a:lstStyle>
          <a:p>
            <a:fld id="{442AD375-037F-43D0-B059-5172DA06796A}" type="slidenum">
              <a:rPr lang="de-CH" smtClean="0"/>
              <a:pPr/>
              <a:t>‹Nr.›</a:t>
            </a:fld>
            <a:endParaRPr lang="de-CH" dirty="0"/>
          </a:p>
        </p:txBody>
      </p:sp>
      <p:pic>
        <p:nvPicPr>
          <p:cNvPr id="9" name="Grafik 8"/>
          <p:cNvPicPr>
            <a:picLocks noChangeAspect="1"/>
          </p:cNvPicPr>
          <p:nvPr userDrawn="1"/>
        </p:nvPicPr>
        <p:blipFill>
          <a:blip r:embed="rId2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288689" y="6000468"/>
            <a:ext cx="89728" cy="8553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166389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8" r:id="rId1"/>
    <p:sldLayoutId id="2147483666" r:id="rId2"/>
    <p:sldLayoutId id="2147483694" r:id="rId3"/>
    <p:sldLayoutId id="2147483668" r:id="rId4"/>
    <p:sldLayoutId id="2147483669" r:id="rId5"/>
    <p:sldLayoutId id="2147483696" r:id="rId6"/>
    <p:sldLayoutId id="2147483682" r:id="rId7"/>
    <p:sldLayoutId id="2147483659" r:id="rId8"/>
    <p:sldLayoutId id="2147483671" r:id="rId9"/>
    <p:sldLayoutId id="2147483687" r:id="rId10"/>
    <p:sldLayoutId id="2147483688" r:id="rId11"/>
    <p:sldLayoutId id="2147483683" r:id="rId12"/>
    <p:sldLayoutId id="2147483684" r:id="rId13"/>
    <p:sldLayoutId id="2147483685" r:id="rId14"/>
    <p:sldLayoutId id="2147483686" r:id="rId15"/>
    <p:sldLayoutId id="2147483697" r:id="rId16"/>
    <p:sldLayoutId id="2147483664" r:id="rId17"/>
    <p:sldLayoutId id="2147483663" r:id="rId18"/>
    <p:sldLayoutId id="2147483689" r:id="rId19"/>
    <p:sldLayoutId id="2147483690" r:id="rId20"/>
    <p:sldLayoutId id="2147483691" r:id="rId21"/>
    <p:sldLayoutId id="2147483692" r:id="rId22"/>
    <p:sldLayoutId id="2147483693" r:id="rId23"/>
    <p:sldLayoutId id="2147483695" r:id="rId24"/>
  </p:sldLayoutIdLst>
  <p:hf hdr="0" ftr="0" dt="0"/>
  <p:txStyles>
    <p:titleStyle>
      <a:lvl1pPr algn="l" defTabSz="914488" rtl="0" eaLnBrk="1" latinLnBrk="0" hangingPunct="1">
        <a:lnSpc>
          <a:spcPct val="100000"/>
        </a:lnSpc>
        <a:spcBef>
          <a:spcPct val="0"/>
        </a:spcBef>
        <a:buNone/>
        <a:defRPr sz="2400" b="0" kern="1200" spc="31" baseline="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0" indent="0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Font typeface="Arial" panose="020B0604020202020204" pitchFamily="34" charset="0"/>
        <a:buNone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271489" indent="-271489" algn="l" defTabSz="914488" rtl="0" eaLnBrk="1" latinLnBrk="0" hangingPunct="1">
        <a:lnSpc>
          <a:spcPct val="105000"/>
        </a:lnSpc>
        <a:spcBef>
          <a:spcPts val="0"/>
        </a:spcBef>
        <a:spcAft>
          <a:spcPts val="1200"/>
        </a:spcAft>
        <a:buClr>
          <a:schemeClr val="accent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533451" indent="-261964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accent1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806450" indent="-271463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1074738" indent="-268288" algn="l" defTabSz="914488" rtl="0" eaLnBrk="1" latinLnBrk="0" hangingPunct="1">
        <a:lnSpc>
          <a:spcPct val="100000"/>
        </a:lnSpc>
        <a:spcBef>
          <a:spcPts val="0"/>
        </a:spcBef>
        <a:spcAft>
          <a:spcPts val="1200"/>
        </a:spcAft>
        <a:buClr>
          <a:schemeClr val="bg2"/>
        </a:buClr>
        <a:buFont typeface="Suisse Int'l" panose="020B0504000000000000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84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208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334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579" indent="-228622" algn="l" defTabSz="914488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45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8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73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978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223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46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711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956" algn="l" defTabSz="914488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PEvQuHO0uT8&amp;t=2s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13.png"/><Relationship Id="rId4" Type="http://schemas.openxmlformats.org/officeDocument/2006/relationships/hyperlink" Target="../OneDrive_1_30-01-2023/OneDrive_1_31-01-2023/OneDrive_1_17-01-2023/(Video%20de)_Mpeg4%20H264_238540.wmv" TargetMode="Externa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F16535B-A44E-4B7E-937F-2832689222D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424113" y="2060847"/>
            <a:ext cx="7632327" cy="2232249"/>
          </a:xfrm>
        </p:spPr>
        <p:txBody>
          <a:bodyPr/>
          <a:lstStyle/>
          <a:p>
            <a:r>
              <a:rPr lang="en-GB" dirty="0"/>
              <a:t>Cycling safely isn’t a matter of luck </a:t>
            </a:r>
            <a:br>
              <a:rPr lang="de-CH" dirty="0"/>
            </a:br>
            <a:endParaRPr lang="en-GB" dirty="0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B879BEE6-DCC8-4734-A1AF-1AF6ECF29BD0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r>
              <a:rPr lang="en-GB"/>
              <a:t>Company, event, date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794D73AA-0DDD-4133-AEC8-33791742225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GB"/>
              <a:t>Name</a:t>
            </a:r>
          </a:p>
        </p:txBody>
      </p:sp>
    </p:spTree>
    <p:extLst>
      <p:ext uri="{BB962C8B-B14F-4D97-AF65-F5344CB8AC3E}">
        <p14:creationId xmlns:p14="http://schemas.microsoft.com/office/powerpoint/2010/main" val="9209886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Equip your bicycle properly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1484784"/>
            <a:ext cx="10945215" cy="4692179"/>
          </a:xfrm>
        </p:spPr>
        <p:txBody>
          <a:bodyPr>
            <a:noAutofit/>
          </a:bodyPr>
          <a:lstStyle/>
          <a:p>
            <a:pPr marL="0" lvl="1" indent="0">
              <a:buNone/>
            </a:pPr>
            <a:r>
              <a:rPr lang="en-GB" sz="2200" dirty="0"/>
              <a:t>By law, bicycles must be equipped with the following:</a:t>
            </a:r>
          </a:p>
          <a:p>
            <a:pPr lvl="1"/>
            <a:r>
              <a:rPr lang="en-GB" sz="2200" dirty="0"/>
              <a:t>Two steady, non-flashing lights, white at the front and red at the rear, permanently attached or removable – visible at night in fine weather at a distance of 100 m.</a:t>
            </a:r>
          </a:p>
          <a:p>
            <a:pPr lvl="1"/>
            <a:r>
              <a:rPr lang="en-GB" sz="2200" dirty="0"/>
              <a:t>Permanently attached reflectors or reflective stickers with a surface area of at least 10 cm</a:t>
            </a:r>
            <a:r>
              <a:rPr lang="en-GB" sz="2000" baseline="30000" dirty="0">
                <a:effectLst/>
                <a:ea typeface="BFU Suisse" panose="020B0504000000000000" pitchFamily="34" charset="-78"/>
                <a:cs typeface="BFU Suisse" panose="020B0504000000000000" pitchFamily="34" charset="-78"/>
              </a:rPr>
              <a:t>2</a:t>
            </a:r>
            <a:r>
              <a:rPr lang="en-GB" sz="2200" dirty="0"/>
              <a:t>, white at the front, red at the rear, also visible at a distance of 100 m.</a:t>
            </a:r>
          </a:p>
          <a:p>
            <a:pPr lvl="1"/>
            <a:r>
              <a:rPr lang="en-GB" sz="2200" dirty="0"/>
              <a:t>Pedals with reflectors at the front and rear (with the exception of racing pedals and safety pedals).</a:t>
            </a:r>
          </a:p>
          <a:p>
            <a:pPr lvl="1"/>
            <a:r>
              <a:rPr lang="en-GB" sz="2200" dirty="0"/>
              <a:t>Tyres without visible fabric.</a:t>
            </a:r>
          </a:p>
          <a:p>
            <a:pPr lvl="1"/>
            <a:r>
              <a:rPr lang="en-GB" sz="2200" dirty="0"/>
              <a:t>Two powerful brakes; one each for the front and rear wheel.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10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20837312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7" y="4365104"/>
            <a:ext cx="11233248" cy="1811859"/>
          </a:xfrm>
        </p:spPr>
        <p:txBody>
          <a:bodyPr>
            <a:noAutofit/>
          </a:bodyPr>
          <a:lstStyle/>
          <a:p>
            <a:pPr marL="0" lvl="1" indent="0" algn="ctr">
              <a:buNone/>
            </a:pPr>
            <a:r>
              <a:rPr lang="en-GB">
                <a:solidFill>
                  <a:prstClr val="black"/>
                </a:solidFill>
              </a:rPr>
              <a:t>Video «</a:t>
            </a:r>
            <a:r>
              <a:rPr lang="en-GB">
                <a:hlinkClick r:id="rId3"/>
              </a:rPr>
              <a:t>Cycling safely</a:t>
            </a:r>
            <a:r>
              <a:rPr lang="en-GB">
                <a:solidFill>
                  <a:prstClr val="black"/>
                </a:solidFill>
              </a:rPr>
              <a:t>»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11</a:t>
            </a:fld>
            <a:endParaRPr lang="de-CH"/>
          </a:p>
        </p:txBody>
      </p:sp>
      <p:pic>
        <p:nvPicPr>
          <p:cNvPr id="12" name="Grafik 11">
            <a:hlinkClick r:id="rId4" action="ppaction://hlinkfile"/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0336" y="1772816"/>
            <a:ext cx="2520280" cy="24595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9549002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/>
              <a:t>More information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507952" y="1476048"/>
            <a:ext cx="11132663" cy="4692179"/>
          </a:xfrm>
        </p:spPr>
        <p:txBody>
          <a:bodyPr>
            <a:noAutofit/>
          </a:bodyPr>
          <a:lstStyle/>
          <a:p>
            <a:pPr>
              <a:lnSpc>
                <a:spcPct val="100000"/>
              </a:lnSpc>
              <a:spcAft>
                <a:spcPts val="0"/>
              </a:spcAft>
            </a:pPr>
            <a:r>
              <a:rPr lang="en-GB"/>
              <a:t>Find more accident prevention tips at bfu.ch.  </a:t>
            </a:r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2AD375-037F-43D0-B059-5172DA06796A}" type="slidenum">
              <a:rPr lang="de-CH" smtClean="0"/>
              <a:pPr/>
              <a:t>12</a:t>
            </a:fld>
            <a:endParaRPr lang="de-CH"/>
          </a:p>
        </p:txBody>
      </p:sp>
    </p:spTree>
    <p:extLst>
      <p:ext uri="{BB962C8B-B14F-4D97-AF65-F5344CB8AC3E}">
        <p14:creationId xmlns:p14="http://schemas.microsoft.com/office/powerpoint/2010/main" val="241391804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Grafik 7">
            <a:extLst>
              <a:ext uri="{FF2B5EF4-FFF2-40B4-BE49-F238E27FC236}">
                <a16:creationId xmlns:a16="http://schemas.microsoft.com/office/drawing/2014/main" id="{525B7B03-19FC-ABB2-441A-E8621AC0D85B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2147" r="2" b="2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EB637FA2-987F-4837-A621-31A9BFF65B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2</a:t>
            </a:fld>
            <a:endParaRPr lang="de-CH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161A11B3-92A6-4627-896F-7FFCE60EFB70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00649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/>
              <a:t>Over three million Swiss people use bicycles as a mode of transport.</a:t>
            </a:r>
          </a:p>
          <a:p>
            <a:pPr marL="0" lvl="1" indent="0">
              <a:buNone/>
            </a:pPr>
            <a:r>
              <a:rPr lang="en-GB"/>
              <a:t>Unfortunately, this also involves an accident risk. </a:t>
            </a:r>
          </a:p>
          <a:p>
            <a:pPr marL="0" lvl="1" indent="0">
              <a:buNone/>
            </a:pPr>
            <a:r>
              <a:rPr lang="en-GB"/>
              <a:t>Here’s how to travel safely:</a:t>
            </a:r>
          </a:p>
          <a:p>
            <a:pPr marL="273050" lvl="1" indent="-273050">
              <a:buNone/>
            </a:pPr>
            <a:endParaRPr lang="de-CH" dirty="0"/>
          </a:p>
        </p:txBody>
      </p:sp>
    </p:spTree>
    <p:extLst>
      <p:ext uri="{BB962C8B-B14F-4D97-AF65-F5344CB8AC3E}">
        <p14:creationId xmlns:p14="http://schemas.microsoft.com/office/powerpoint/2010/main" val="25064860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Anticipate risks and ride defensively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/>
              <a:t>Anticipating risks, riding defensively and being ready to brake helps you to recognise hazards early enough and gives you sufficient time to react appropriately.</a:t>
            </a:r>
          </a:p>
          <a:p>
            <a:pPr marL="0" lvl="1" indent="0">
              <a:buNone/>
            </a:pPr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3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5EA5D739-E521-07B0-5710-ECE58CC28179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8D20A135-1378-857B-5DE5-8E19F43456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22149" b="2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22431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Ride in the middle at roundabouts</a:t>
            </a:r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/>
              <a:t>Ride in the middle of the lane at roundabouts. The keep-right rule does not apply here. This prevents conflicts with overtaking motor vehicles.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4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6C90E13-3C0A-D30B-0E65-6ED9C56178BF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4D8166-277E-755B-D59B-D062FDAE6A9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48261" y="1484784"/>
            <a:ext cx="5456022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41674814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Make sure you can be seen – in daytime too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07276D60-5DB9-E2AD-41BC-25D02BA6B7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73418" y="1484784"/>
            <a:ext cx="3284525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5</a:t>
            </a:fld>
            <a:endParaRPr lang="de-CH"/>
          </a:p>
        </p:txBody>
      </p:sp>
      <p:sp>
        <p:nvSpPr>
          <p:cNvPr id="28" name="Text Placeholder 4">
            <a:extLst>
              <a:ext uri="{FF2B5EF4-FFF2-40B4-BE49-F238E27FC236}">
                <a16:creationId xmlns:a16="http://schemas.microsoft.com/office/drawing/2014/main" id="{61EB74D9-BAC3-4A5B-3992-14DC14E512A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lnSpc>
                <a:spcPct val="95000"/>
              </a:lnSpc>
              <a:buNone/>
            </a:pPr>
            <a:r>
              <a:rPr lang="en-GB" sz="2200"/>
              <a:t>Wearing something reflective makes it easier and quicker for others to spot you. This doesn‘t just apply in poor weather, in twilight or at night, but also in the daytime.</a:t>
            </a:r>
          </a:p>
          <a:p>
            <a:pPr lvl="1">
              <a:lnSpc>
                <a:spcPct val="95000"/>
              </a:lnSpc>
            </a:pPr>
            <a:r>
              <a:rPr lang="en-GB" sz="2200"/>
              <a:t>Wear light-coloured or reflective clothing – preferably a high-visibility vest.</a:t>
            </a:r>
          </a:p>
          <a:p>
            <a:pPr lvl="1">
              <a:lnSpc>
                <a:spcPct val="95000"/>
              </a:lnSpc>
            </a:pPr>
            <a:r>
              <a:rPr lang="en-GB" sz="2200"/>
              <a:t>Wear additional reflective material at night, especially on parts of the body that are constantly in motion.</a:t>
            </a:r>
          </a:p>
          <a:p>
            <a:pPr lvl="1">
              <a:lnSpc>
                <a:spcPct val="95000"/>
              </a:lnSpc>
            </a:pPr>
            <a:r>
              <a:rPr lang="en-GB" sz="2200" i="0">
                <a:effectLst/>
              </a:rPr>
              <a:t>Spoke reflectors or reflective tyres make you visible from the side.</a:t>
            </a:r>
          </a:p>
          <a:p>
            <a:pPr marL="0" lvl="1" indent="0">
              <a:lnSpc>
                <a:spcPct val="95000"/>
              </a:lnSpc>
              <a:buNone/>
            </a:pPr>
            <a:endParaRPr lang="de-CH" sz="2200" spc="10" dirty="0"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56741530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Always wear a helmet</a:t>
            </a:r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479376" y="1484784"/>
            <a:ext cx="5472610" cy="4692179"/>
          </a:xfrm>
        </p:spPr>
        <p:txBody>
          <a:bodyPr>
            <a:normAutofit lnSpcReduction="10000"/>
          </a:bodyPr>
          <a:lstStyle/>
          <a:p>
            <a:pPr lvl="1"/>
            <a:r>
              <a:rPr lang="en-GB"/>
              <a:t>Choose a helmet with the EN 1078 certification.</a:t>
            </a:r>
          </a:p>
          <a:p>
            <a:pPr lvl="1"/>
            <a:r>
              <a:rPr lang="en-GB"/>
              <a:t>Try before you buy – your helmet should fit comfortably and neither feel too tight nor wobble.</a:t>
            </a:r>
          </a:p>
          <a:p>
            <a:pPr lvl="1"/>
            <a:r>
              <a:rPr lang="en-GB"/>
              <a:t>Choose a helmet that is highly visible.</a:t>
            </a:r>
          </a:p>
          <a:p>
            <a:pPr lvl="1"/>
            <a:r>
              <a:rPr lang="en-GB"/>
              <a:t>Clean it with soap and water.</a:t>
            </a:r>
          </a:p>
          <a:p>
            <a:pPr lvl="1"/>
            <a:r>
              <a:rPr lang="en-GB"/>
              <a:t>Replace your helmet if it has absorbed a heavy impact or in accordance with the manufacturer‘s instructions.</a:t>
            </a:r>
          </a:p>
          <a:p>
            <a:pPr lvl="1"/>
            <a:endParaRPr lang="de-CH" dirty="0"/>
          </a:p>
        </p:txBody>
      </p:sp>
      <p:sp>
        <p:nvSpPr>
          <p:cNvPr id="13" name="Foliennummernplatzhalter 12">
            <a:extLst>
              <a:ext uri="{FF2B5EF4-FFF2-40B4-BE49-F238E27FC236}">
                <a16:creationId xmlns:a16="http://schemas.microsoft.com/office/drawing/2014/main" id="{69CA91FE-C40A-4934-B72C-1130694729D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6</a:t>
            </a:fld>
            <a:endParaRPr lang="de-CH"/>
          </a:p>
        </p:txBody>
      </p:sp>
      <p:sp>
        <p:nvSpPr>
          <p:cNvPr id="18" name="Text Placeholder 4">
            <a:extLst>
              <a:ext uri="{FF2B5EF4-FFF2-40B4-BE49-F238E27FC236}">
                <a16:creationId xmlns:a16="http://schemas.microsoft.com/office/drawing/2014/main" id="{C3D14168-DE44-E60C-97F6-E75D6691BBE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pic>
        <p:nvPicPr>
          <p:cNvPr id="4" name="Grafik 3">
            <a:extLst>
              <a:ext uri="{FF2B5EF4-FFF2-40B4-BE49-F238E27FC236}">
                <a16:creationId xmlns:a16="http://schemas.microsoft.com/office/drawing/2014/main" id="{D2586821-E4DC-C1FE-6312-E0931F97F9B7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72" r="5221"/>
          <a:stretch/>
        </p:blipFill>
        <p:spPr>
          <a:xfrm>
            <a:off x="6239967" y="1484784"/>
            <a:ext cx="5472610" cy="469217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1421051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/>
              <a:t>Using the adjustment wheel at the back, tighten the helmet until it sits firmly without wobbling with an open chin strap.</a:t>
            </a:r>
          </a:p>
        </p:txBody>
      </p:sp>
      <p:pic>
        <p:nvPicPr>
          <p:cNvPr id="16" name="Grafik 15" descr="Ein Bild, das draußen, tragen, Helm enthält.&#10;&#10;Automatisch generierte Beschreibung">
            <a:extLst>
              <a:ext uri="{FF2B5EF4-FFF2-40B4-BE49-F238E27FC236}">
                <a16:creationId xmlns:a16="http://schemas.microsoft.com/office/drawing/2014/main" id="{E3C62059-D5A2-B39B-30F0-2901DC897C65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6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Wear your helmet properly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7</a:t>
            </a:fld>
            <a:endParaRPr lang="de-CH"/>
          </a:p>
        </p:txBody>
      </p:sp>
      <p:sp>
        <p:nvSpPr>
          <p:cNvPr id="21" name="Text Placeholder 5">
            <a:extLst>
              <a:ext uri="{FF2B5EF4-FFF2-40B4-BE49-F238E27FC236}">
                <a16:creationId xmlns:a16="http://schemas.microsoft.com/office/drawing/2014/main" id="{15EB9866-784F-7C01-09A9-2ABC70EC29E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180024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Wear your helmet properly</a:t>
            </a:r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486A21D2-F025-3772-14B4-1E03B974E811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6694"/>
          <a:stretch/>
        </p:blipFill>
        <p:spPr>
          <a:xfrm>
            <a:off x="479376" y="1484784"/>
            <a:ext cx="5472610" cy="4692179"/>
          </a:xfrm>
          <a:prstGeom prst="rect">
            <a:avLst/>
          </a:prstGeom>
          <a:noFill/>
        </p:spPr>
      </p:pic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8</a:t>
            </a:fld>
            <a:endParaRPr lang="de-CH"/>
          </a:p>
        </p:txBody>
      </p:sp>
      <p:sp>
        <p:nvSpPr>
          <p:cNvPr id="10" name="Text Placeholder 4">
            <a:extLst>
              <a:ext uri="{FF2B5EF4-FFF2-40B4-BE49-F238E27FC236}">
                <a16:creationId xmlns:a16="http://schemas.microsoft.com/office/drawing/2014/main" id="{2D8BD4D5-041D-6EE3-2415-A4660A096568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14"/>
          </p:nvPr>
        </p:nvSpPr>
        <p:spPr>
          <a:xfrm>
            <a:off x="6239967" y="1484784"/>
            <a:ext cx="5472610" cy="4692179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/>
              <a:t>The helmet should sit two finger widths above the bridge of your nose.</a:t>
            </a:r>
          </a:p>
          <a:p>
            <a:pPr marL="0" lvl="1" indent="0">
              <a:buNone/>
            </a:pPr>
            <a:r>
              <a:rPr lang="en-GB"/>
              <a:t>The side straps should meet just below your ears.</a:t>
            </a:r>
          </a:p>
        </p:txBody>
      </p:sp>
    </p:spTree>
    <p:extLst>
      <p:ext uri="{BB962C8B-B14F-4D97-AF65-F5344CB8AC3E}">
        <p14:creationId xmlns:p14="http://schemas.microsoft.com/office/powerpoint/2010/main" val="17319515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Inhaltsplatzhalter 1">
            <a:extLst>
              <a:ext uri="{FF2B5EF4-FFF2-40B4-BE49-F238E27FC236}">
                <a16:creationId xmlns:a16="http://schemas.microsoft.com/office/drawing/2014/main" id="{52F1A9E7-DCAE-453A-AEAC-95CB096A628B}"/>
              </a:ext>
            </a:extLst>
          </p:cNvPr>
          <p:cNvSpPr>
            <a:spLocks noGrp="1"/>
          </p:cNvSpPr>
          <p:nvPr>
            <p:ph idx="20"/>
          </p:nvPr>
        </p:nvSpPr>
        <p:spPr>
          <a:xfrm>
            <a:off x="6239967" y="1340769"/>
            <a:ext cx="5472610" cy="4896520"/>
          </a:xfrm>
        </p:spPr>
        <p:txBody>
          <a:bodyPr>
            <a:normAutofit/>
          </a:bodyPr>
          <a:lstStyle/>
          <a:p>
            <a:pPr marL="0" lvl="1" indent="0">
              <a:buNone/>
            </a:pPr>
            <a:r>
              <a:rPr lang="en-GB"/>
              <a:t>The side straps should be equally tight.</a:t>
            </a:r>
          </a:p>
          <a:p>
            <a:pPr marL="0" lvl="1" indent="0">
              <a:buNone/>
            </a:pPr>
            <a:r>
              <a:rPr lang="en-GB"/>
              <a:t>There should be room for one or two fingers between the strap and your chin.</a:t>
            </a:r>
          </a:p>
        </p:txBody>
      </p:sp>
      <p:pic>
        <p:nvPicPr>
          <p:cNvPr id="6" name="Grafik 5">
            <a:extLst>
              <a:ext uri="{FF2B5EF4-FFF2-40B4-BE49-F238E27FC236}">
                <a16:creationId xmlns:a16="http://schemas.microsoft.com/office/drawing/2014/main" id="{92BCDE64-D72E-DB8C-8183-9C10650F5620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7" r="1129" b="2"/>
          <a:stretch/>
        </p:blipFill>
        <p:spPr>
          <a:xfrm>
            <a:off x="263524" y="1268414"/>
            <a:ext cx="5760468" cy="4968875"/>
          </a:xfrm>
          <a:prstGeom prst="rect">
            <a:avLst/>
          </a:prstGeom>
          <a:noFill/>
        </p:spPr>
      </p:pic>
      <p:sp>
        <p:nvSpPr>
          <p:cNvPr id="4" name="Titel 3">
            <a:extLst>
              <a:ext uri="{FF2B5EF4-FFF2-40B4-BE49-F238E27FC236}">
                <a16:creationId xmlns:a16="http://schemas.microsoft.com/office/drawing/2014/main" id="{E4DDC041-8881-4DF7-87F9-A28678C3FCA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7" y="365126"/>
            <a:ext cx="11233248" cy="315911"/>
          </a:xfrm>
        </p:spPr>
        <p:txBody>
          <a:bodyPr anchor="t">
            <a:noAutofit/>
          </a:bodyPr>
          <a:lstStyle/>
          <a:p>
            <a:pPr>
              <a:lnSpc>
                <a:spcPct val="90000"/>
              </a:lnSpc>
            </a:pPr>
            <a:r>
              <a:rPr lang="en-GB"/>
              <a:t>Wear your helmet properly</a:t>
            </a:r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976D2CEF-BB4D-40CD-ABCA-7795BCE8DC5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507952" y="6482481"/>
            <a:ext cx="817307" cy="162000"/>
          </a:xfrm>
        </p:spPr>
        <p:txBody>
          <a:bodyPr anchor="t">
            <a:normAutofit/>
          </a:bodyPr>
          <a:lstStyle/>
          <a:p>
            <a:pPr>
              <a:spcAft>
                <a:spcPts val="600"/>
              </a:spcAft>
            </a:pPr>
            <a:fld id="{442AD375-037F-43D0-B059-5172DA06796A}" type="slidenum">
              <a:rPr lang="de-CH" smtClean="0"/>
              <a:pPr>
                <a:spcAft>
                  <a:spcPts val="600"/>
                </a:spcAft>
              </a:pPr>
              <a:t>9</a:t>
            </a:fld>
            <a:endParaRPr lang="de-CH"/>
          </a:p>
        </p:txBody>
      </p:sp>
      <p:sp>
        <p:nvSpPr>
          <p:cNvPr id="11" name="Text Placeholder 5">
            <a:extLst>
              <a:ext uri="{FF2B5EF4-FFF2-40B4-BE49-F238E27FC236}">
                <a16:creationId xmlns:a16="http://schemas.microsoft.com/office/drawing/2014/main" id="{F64C2A8E-7BAC-7E2F-F2B1-2E448FB9EA54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479328" y="733377"/>
            <a:ext cx="11233248" cy="352764"/>
          </a:xfrm>
        </p:spPr>
        <p:txBody>
          <a:bodyPr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5689436"/>
      </p:ext>
    </p:extLst>
  </p:cSld>
  <p:clrMapOvr>
    <a:masterClrMapping/>
  </p:clrMapOvr>
</p:sld>
</file>

<file path=ppt/theme/theme1.xml><?xml version="1.0" encoding="utf-8"?>
<a:theme xmlns:a="http://schemas.openxmlformats.org/drawingml/2006/main" name="Design bfu">
  <a:themeElements>
    <a:clrScheme name="bfu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0000"/>
      </a:hlink>
      <a:folHlink>
        <a:srgbClr val="000000"/>
      </a:folHlink>
    </a:clrScheme>
    <a:fontScheme name="BFU">
      <a:majorFont>
        <a:latin typeface="BFU Suisse Medium"/>
        <a:ea typeface=""/>
        <a:cs typeface=""/>
      </a:majorFont>
      <a:minorFont>
        <a:latin typeface="BFU Suiss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accent2"/>
        </a:soli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lnDef>
      <a:spPr>
        <a:ln w="12700">
          <a:solidFill>
            <a:schemeClr val="accent2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lIns="0" tIns="0" rIns="0" bIns="0" rtlCol="0">
        <a:spAutoFit/>
      </a:bodyPr>
      <a:lstStyle>
        <a:defPPr>
          <a:defRPr dirty="0"/>
        </a:defPPr>
      </a:lstStyle>
    </a:txDef>
  </a:objectDefaults>
  <a:extraClrSchemeLst/>
  <a:extLst>
    <a:ext uri="{05A4C25C-085E-4340-85A3-A5531E510DB2}">
      <thm15:themeFamily xmlns:thm15="http://schemas.microsoft.com/office/thememl/2012/main" name="Präsentation BFU V10.potx [Schreibgeschützt]" id="{858869C4-F783-4187-83E5-FBFF78AB496C}" vid="{5C5B991B-6AE9-4825-8DD1-D8E43C30DD04}"/>
    </a:ext>
  </a:extLst>
</a:theme>
</file>

<file path=ppt/theme/theme2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bfu ppt">
      <a:dk1>
        <a:sysClr val="windowText" lastClr="000000"/>
      </a:dk1>
      <a:lt1>
        <a:sysClr val="window" lastClr="FFFFFF"/>
      </a:lt1>
      <a:dk2>
        <a:srgbClr val="8C8C8C"/>
      </a:dk2>
      <a:lt2>
        <a:srgbClr val="C8C8C8"/>
      </a:lt2>
      <a:accent1>
        <a:srgbClr val="A3EBE4"/>
      </a:accent1>
      <a:accent2>
        <a:srgbClr val="00B2AA"/>
      </a:accent2>
      <a:accent3>
        <a:srgbClr val="FCC0B6"/>
      </a:accent3>
      <a:accent4>
        <a:srgbClr val="F86852"/>
      </a:accent4>
      <a:accent5>
        <a:srgbClr val="B8B6DC"/>
      </a:accent5>
      <a:accent6>
        <a:srgbClr val="605CB2"/>
      </a:accent6>
      <a:hlink>
        <a:srgbClr val="00848E"/>
      </a:hlink>
      <a:folHlink>
        <a:srgbClr val="286078"/>
      </a:folHlink>
    </a:clrScheme>
    <a:fontScheme name="BFU">
      <a:majorFont>
        <a:latin typeface="BFU Suisse Medium"/>
        <a:ea typeface=""/>
        <a:cs typeface=""/>
      </a:majorFont>
      <a:minorFont>
        <a:latin typeface="BFU Suisse 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8E44F310505F844780F5EE20D9E0FA6C" ma:contentTypeVersion="13" ma:contentTypeDescription="Ein neues Dokument erstellen." ma:contentTypeScope="" ma:versionID="180aeaa625b68d3119567881b41914a0">
  <xsd:schema xmlns:xsd="http://www.w3.org/2001/XMLSchema" xmlns:xs="http://www.w3.org/2001/XMLSchema" xmlns:p="http://schemas.microsoft.com/office/2006/metadata/properties" xmlns:ns2="bb4941f2-48be-4bb0-a3d9-a0ff0057a962" xmlns:ns3="28b27246-006c-4c52-ba09-a14edd98252a" targetNamespace="http://schemas.microsoft.com/office/2006/metadata/properties" ma:root="true" ma:fieldsID="637c71df0814d2f0629e65cca44d0732" ns2:_="" ns3:_="">
    <xsd:import namespace="bb4941f2-48be-4bb0-a3d9-a0ff0057a962"/>
    <xsd:import namespace="28b27246-006c-4c52-ba09-a14edd98252a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AutoKeyPoints" minOccurs="0"/>
                <xsd:element ref="ns2:MediaServiceKeyPoints" minOccurs="0"/>
                <xsd:element ref="ns2:MediaServiceDateTaken" minOccurs="0"/>
                <xsd:element ref="ns2:MediaServiceGenerationTime" minOccurs="0"/>
                <xsd:element ref="ns2:MediaServiceEventHashCode" minOccurs="0"/>
                <xsd:element ref="ns2:MediaServiceOCR" minOccurs="0"/>
                <xsd:element ref="ns2:lcf76f155ced4ddcb4097134ff3c332f" minOccurs="0"/>
                <xsd:element ref="ns3:TaxCatchAll" minOccurs="0"/>
                <xsd:element ref="ns2:MediaLengthInSecond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b4941f2-48be-4bb0-a3d9-a0ff0057a962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AutoKeyPoints" ma:index="10" nillable="true" ma:displayName="MediaServiceAutoKeyPoints" ma:hidden="true" ma:internalName="MediaServiceAutoKeyPoints" ma:readOnly="true">
      <xsd:simpleType>
        <xsd:restriction base="dms:Note"/>
      </xsd:simpleType>
    </xsd:element>
    <xsd:element name="MediaServiceKeyPoints" ma:index="11" nillable="true" ma:displayName="KeyPoints" ma:internalName="MediaServiceKeyPoints" ma:readOnly="true">
      <xsd:simpleType>
        <xsd:restriction base="dms:Note">
          <xsd:maxLength value="255"/>
        </xsd:restriction>
      </xsd:simpleType>
    </xsd:element>
    <xsd:element name="MediaServiceDateTaken" ma:index="12" nillable="true" ma:displayName="MediaServiceDateTaken" ma:hidden="true" ma:internalName="MediaServiceDateTaken" ma:readOnly="true">
      <xsd:simpleType>
        <xsd:restriction base="dms:Text"/>
      </xsd:simple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OCR" ma:index="15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lcf76f155ced4ddcb4097134ff3c332f" ma:index="17" nillable="true" ma:taxonomy="true" ma:internalName="lcf76f155ced4ddcb4097134ff3c332f" ma:taxonomyFieldName="MediaServiceImageTags" ma:displayName="Bildmarkierungen" ma:readOnly="false" ma:fieldId="{5cf76f15-5ced-4ddc-b409-7134ff3c332f}" ma:taxonomyMulti="true" ma:sspId="1b12924a-b9be-4e7e-81f0-735c63fe5eb9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LengthInSeconds" ma:index="19" nillable="true" ma:displayName="MediaLengthInSeconds" ma:hidden="true" ma:internalName="MediaLengthInSeconds" ma:readOnly="tru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28b27246-006c-4c52-ba09-a14edd98252a" elementFormDefault="qualified">
    <xsd:import namespace="http://schemas.microsoft.com/office/2006/documentManagement/types"/>
    <xsd:import namespace="http://schemas.microsoft.com/office/infopath/2007/PartnerControls"/>
    <xsd:element name="TaxCatchAll" ma:index="18" nillable="true" ma:displayName="Taxonomy Catch All Column" ma:hidden="true" ma:list="{ab943245-af3c-4a75-8039-002b343b1f10}" ma:internalName="TaxCatchAll" ma:showField="CatchAllData" ma:web="28b27246-006c-4c52-ba09-a14edd98252a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Inhaltstyp"/>
        <xsd:element ref="dc:title" minOccurs="0" maxOccurs="1" ma:index="4" ma:displayName="Titel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bb4941f2-48be-4bb0-a3d9-a0ff0057a962">
      <Terms xmlns="http://schemas.microsoft.com/office/infopath/2007/PartnerControls"/>
    </lcf76f155ced4ddcb4097134ff3c332f>
    <TaxCatchAll xmlns="28b27246-006c-4c52-ba09-a14edd98252a" xsi:nil="true"/>
  </documentManagement>
</p:properties>
</file>

<file path=customXml/itemProps1.xml><?xml version="1.0" encoding="utf-8"?>
<ds:datastoreItem xmlns:ds="http://schemas.openxmlformats.org/officeDocument/2006/customXml" ds:itemID="{A11A4982-9D72-4351-BFB2-6424CD18ED27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bb4941f2-48be-4bb0-a3d9-a0ff0057a962"/>
    <ds:schemaRef ds:uri="28b27246-006c-4c52-ba09-a14edd98252a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EB4AC93F-BFCB-4F25-8A64-FB1181F28E03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04963958-12C6-40F8-9D24-81707E075516}">
  <ds:schemaRefs>
    <ds:schemaRef ds:uri="http://purl.org/dc/dcmitype/"/>
    <ds:schemaRef ds:uri="28b27246-006c-4c52-ba09-a14edd98252a"/>
    <ds:schemaRef ds:uri="http://purl.org/dc/elements/1.1/"/>
    <ds:schemaRef ds:uri="http://schemas.microsoft.com/office/2006/documentManagement/types"/>
    <ds:schemaRef ds:uri="bb4941f2-48be-4bb0-a3d9-a0ff0057a962"/>
    <ds:schemaRef ds:uri="http://purl.org/dc/terms/"/>
    <ds:schemaRef ds:uri="http://schemas.microsoft.com/office/infopath/2007/PartnerControls"/>
    <ds:schemaRef ds:uri="http://schemas.openxmlformats.org/package/2006/metadata/core-properties"/>
    <ds:schemaRef ds:uri="http://schemas.microsoft.com/office/2006/metadata/properties"/>
    <ds:schemaRef ds:uri="http://www.w3.org/XML/1998/namespace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Praesentation_BFU_de</Template>
  <TotalTime>0</TotalTime>
  <Words>503</Words>
  <Application>Microsoft Office PowerPoint</Application>
  <PresentationFormat>Breitbild</PresentationFormat>
  <Paragraphs>62</Paragraphs>
  <Slides>12</Slides>
  <Notes>12</Notes>
  <HiddenSlides>0</HiddenSlides>
  <MMClips>0</MMClips>
  <ScaleCrop>false</ScaleCrop>
  <HeadingPairs>
    <vt:vector size="6" baseType="variant">
      <vt:variant>
        <vt:lpstr>Verwendete Schriftarten</vt:lpstr>
      </vt:variant>
      <vt:variant>
        <vt:i4>5</vt:i4>
      </vt:variant>
      <vt:variant>
        <vt:lpstr>Design</vt:lpstr>
      </vt:variant>
      <vt:variant>
        <vt:i4>1</vt:i4>
      </vt:variant>
      <vt:variant>
        <vt:lpstr>Folientitel</vt:lpstr>
      </vt:variant>
      <vt:variant>
        <vt:i4>12</vt:i4>
      </vt:variant>
    </vt:vector>
  </HeadingPairs>
  <TitlesOfParts>
    <vt:vector size="18" baseType="lpstr">
      <vt:lpstr>BFU Suisse </vt:lpstr>
      <vt:lpstr>Suisse Int'l</vt:lpstr>
      <vt:lpstr>Arial</vt:lpstr>
      <vt:lpstr>BFU Suisse</vt:lpstr>
      <vt:lpstr>BFU Suisse Medium</vt:lpstr>
      <vt:lpstr>Design bfu</vt:lpstr>
      <vt:lpstr>Cycling safely isn’t a matter of luck  </vt:lpstr>
      <vt:lpstr>PowerPoint-Präsentation</vt:lpstr>
      <vt:lpstr>Anticipate risks and ride defensively</vt:lpstr>
      <vt:lpstr>Ride in the middle at roundabouts</vt:lpstr>
      <vt:lpstr>Make sure you can be seen – in daytime too</vt:lpstr>
      <vt:lpstr>Always wear a helmet</vt:lpstr>
      <vt:lpstr>Wear your helmet properly</vt:lpstr>
      <vt:lpstr>Wear your helmet properly</vt:lpstr>
      <vt:lpstr>Wear your helmet properly</vt:lpstr>
      <vt:lpstr>Equip your bicycle properly</vt:lpstr>
      <vt:lpstr>PowerPoint-Präsentation</vt:lpstr>
      <vt:lpstr>More information</vt:lpstr>
    </vt:vector>
  </TitlesOfParts>
  <Company>bfu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Titel der Präsentation</dc:title>
  <dc:creator>Baeriswyl Michelle</dc:creator>
  <cp:lastModifiedBy>Bucherer Benedikt</cp:lastModifiedBy>
  <cp:revision>37</cp:revision>
  <cp:lastPrinted>2020-02-05T11:31:12Z</cp:lastPrinted>
  <dcterms:created xsi:type="dcterms:W3CDTF">2019-07-18T09:51:56Z</dcterms:created>
  <dcterms:modified xsi:type="dcterms:W3CDTF">2023-06-08T13:03:20Z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0x0101008E44F310505F844780F5EE20D9E0FA6C</vt:lpwstr>
  </property>
  <property fmtid="{D5CDD505-2E9C-101B-9397-08002B2CF9AE}" pid="3" name="MediaServiceImageTags">
    <vt:lpwstr/>
  </property>
</Properties>
</file>