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7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0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ia Rechsteiner" initials="SR" lastIdx="24" clrIdx="0">
    <p:extLst>
      <p:ext uri="{19B8F6BF-5375-455C-9EA6-DF929625EA0E}">
        <p15:presenceInfo xmlns:p15="http://schemas.microsoft.com/office/powerpoint/2012/main" userId="Sylvia Rechstei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3991F-8A0F-4E80-B968-CCCFC5E29B6D}" v="1" dt="2023-07-26T12:58:42.735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62857" autoAdjust="0"/>
  </p:normalViewPr>
  <p:slideViewPr>
    <p:cSldViewPr showGuides="1">
      <p:cViewPr varScale="1">
        <p:scale>
          <a:sx n="66" d="100"/>
          <a:sy n="66" d="100"/>
        </p:scale>
        <p:origin x="38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30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FF9138DC-83EA-4F05-B6B6-329B82037376}"/>
    <pc:docChg chg="addSld delSld modSld">
      <pc:chgData name="Baeriswyl Michelle" userId="7dbe6026-e9b7-4e33-982d-84db899c07af" providerId="ADAL" clId="{FF9138DC-83EA-4F05-B6B6-329B82037376}" dt="2022-07-20T09:50:46.958" v="34" actId="20577"/>
      <pc:docMkLst>
        <pc:docMk/>
      </pc:docMkLst>
      <pc:sldChg chg="addSp delSp modSp modAnim">
        <pc:chgData name="Baeriswyl Michelle" userId="7dbe6026-e9b7-4e33-982d-84db899c07af" providerId="ADAL" clId="{FF9138DC-83EA-4F05-B6B6-329B82037376}" dt="2022-07-20T09:33:25.680" v="32"/>
        <pc:sldMkLst>
          <pc:docMk/>
          <pc:sldMk cId="3819951610" sldId="269"/>
        </pc:sldMkLst>
        <pc:picChg chg="del">
          <ac:chgData name="Baeriswyl Michelle" userId="7dbe6026-e9b7-4e33-982d-84db899c07af" providerId="ADAL" clId="{FF9138DC-83EA-4F05-B6B6-329B82037376}" dt="2022-07-20T09:33:25.419" v="31" actId="478"/>
          <ac:picMkLst>
            <pc:docMk/>
            <pc:sldMk cId="3819951610" sldId="269"/>
            <ac:picMk id="6" creationId="{1FA67B3B-0914-4F2A-A13E-3EBF7101A19D}"/>
          </ac:picMkLst>
        </pc:picChg>
        <pc:picChg chg="add mod">
          <ac:chgData name="Baeriswyl Michelle" userId="7dbe6026-e9b7-4e33-982d-84db899c07af" providerId="ADAL" clId="{FF9138DC-83EA-4F05-B6B6-329B82037376}" dt="2022-07-20T09:33:25.680" v="32"/>
          <ac:picMkLst>
            <pc:docMk/>
            <pc:sldMk cId="3819951610" sldId="269"/>
            <ac:picMk id="7" creationId="{0F1B1150-332A-ED66-C005-EB0551DE1E70}"/>
          </ac:picMkLst>
        </pc:picChg>
      </pc:sldChg>
      <pc:sldChg chg="modSp mod">
        <pc:chgData name="Baeriswyl Michelle" userId="7dbe6026-e9b7-4e33-982d-84db899c07af" providerId="ADAL" clId="{FF9138DC-83EA-4F05-B6B6-329B82037376}" dt="2022-07-20T09:50:46.958" v="34" actId="20577"/>
        <pc:sldMkLst>
          <pc:docMk/>
          <pc:sldMk cId="1272504920" sldId="277"/>
        </pc:sldMkLst>
        <pc:spChg chg="mod">
          <ac:chgData name="Baeriswyl Michelle" userId="7dbe6026-e9b7-4e33-982d-84db899c07af" providerId="ADAL" clId="{FF9138DC-83EA-4F05-B6B6-329B82037376}" dt="2022-07-20T09:50:46.958" v="34" actId="20577"/>
          <ac:spMkLst>
            <pc:docMk/>
            <pc:sldMk cId="1272504920" sldId="277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FF9138DC-83EA-4F05-B6B6-329B82037376}" dt="2022-07-20T08:27:06.540" v="3" actId="47"/>
        <pc:sldMkLst>
          <pc:docMk/>
          <pc:sldMk cId="1078974288" sldId="278"/>
        </pc:sldMkLst>
      </pc:sldChg>
      <pc:sldChg chg="modSp mod modNotesTx">
        <pc:chgData name="Baeriswyl Michelle" userId="7dbe6026-e9b7-4e33-982d-84db899c07af" providerId="ADAL" clId="{FF9138DC-83EA-4F05-B6B6-329B82037376}" dt="2022-07-20T09:30:49.560" v="30" actId="20577"/>
        <pc:sldMkLst>
          <pc:docMk/>
          <pc:sldMk cId="2300582754" sldId="279"/>
        </pc:sldMkLst>
        <pc:spChg chg="mod">
          <ac:chgData name="Baeriswyl Michelle" userId="7dbe6026-e9b7-4e33-982d-84db899c07af" providerId="ADAL" clId="{FF9138DC-83EA-4F05-B6B6-329B82037376}" dt="2022-07-20T09:30:00.450" v="5" actId="20577"/>
          <ac:spMkLst>
            <pc:docMk/>
            <pc:sldMk cId="2300582754" sldId="279"/>
            <ac:spMk id="2" creationId="{46283654-4799-43A7-BA84-61D04D3871AB}"/>
          </ac:spMkLst>
        </pc:spChg>
        <pc:spChg chg="mod">
          <ac:chgData name="Baeriswyl Michelle" userId="7dbe6026-e9b7-4e33-982d-84db899c07af" providerId="ADAL" clId="{FF9138DC-83EA-4F05-B6B6-329B82037376}" dt="2022-07-20T09:30:18.190" v="13" actId="20577"/>
          <ac:spMkLst>
            <pc:docMk/>
            <pc:sldMk cId="2300582754" sldId="279"/>
            <ac:spMk id="3" creationId="{B3534CFC-4BCD-4C8E-9B82-D4B11C11E85E}"/>
          </ac:spMkLst>
        </pc:spChg>
      </pc:sldChg>
      <pc:sldChg chg="modSp add mod">
        <pc:chgData name="Baeriswyl Michelle" userId="7dbe6026-e9b7-4e33-982d-84db899c07af" providerId="ADAL" clId="{FF9138DC-83EA-4F05-B6B6-329B82037376}" dt="2022-07-20T08:27:01.273" v="2"/>
        <pc:sldMkLst>
          <pc:docMk/>
          <pc:sldMk cId="271774633" sldId="284"/>
        </pc:sldMkLst>
        <pc:spChg chg="mod">
          <ac:chgData name="Baeriswyl Michelle" userId="7dbe6026-e9b7-4e33-982d-84db899c07af" providerId="ADAL" clId="{FF9138DC-83EA-4F05-B6B6-329B82037376}" dt="2022-07-20T08:26:53.830" v="1"/>
          <ac:spMkLst>
            <pc:docMk/>
            <pc:sldMk cId="271774633" sldId="284"/>
            <ac:spMk id="2" creationId="{2DD8B9DB-CFD3-4DCC-B6F9-0A67AC893E46}"/>
          </ac:spMkLst>
        </pc:spChg>
        <pc:spChg chg="mod">
          <ac:chgData name="Baeriswyl Michelle" userId="7dbe6026-e9b7-4e33-982d-84db899c07af" providerId="ADAL" clId="{FF9138DC-83EA-4F05-B6B6-329B82037376}" dt="2022-07-20T08:27:01.273" v="2"/>
          <ac:spMkLst>
            <pc:docMk/>
            <pc:sldMk cId="271774633" sldId="284"/>
            <ac:spMk id="10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D54D3F62-8E46-4CF4-A571-1FB8EB954B6B}"/>
    <pc:docChg chg="custSel addSld delSld modSld">
      <pc:chgData name="Baeriswyl Michelle" userId="7dbe6026-e9b7-4e33-982d-84db899c07af" providerId="ADAL" clId="{D54D3F62-8E46-4CF4-A571-1FB8EB954B6B}" dt="2021-08-03T10:34:06.641" v="68" actId="47"/>
      <pc:docMkLst>
        <pc:docMk/>
      </pc:docMkLst>
      <pc:sldChg chg="addSp delSp modSp del mod">
        <pc:chgData name="Baeriswyl Michelle" userId="7dbe6026-e9b7-4e33-982d-84db899c07af" providerId="ADAL" clId="{D54D3F62-8E46-4CF4-A571-1FB8EB954B6B}" dt="2021-08-03T10:34:06.641" v="68" actId="47"/>
        <pc:sldMkLst>
          <pc:docMk/>
          <pc:sldMk cId="1544609259" sldId="263"/>
        </pc:sldMkLst>
        <pc:spChg chg="mod">
          <ac:chgData name="Baeriswyl Michelle" userId="7dbe6026-e9b7-4e33-982d-84db899c07af" providerId="ADAL" clId="{D54D3F62-8E46-4CF4-A571-1FB8EB954B6B}" dt="2021-07-22T05:49:15.852" v="62" actId="6549"/>
          <ac:spMkLst>
            <pc:docMk/>
            <pc:sldMk cId="1544609259" sldId="263"/>
            <ac:spMk id="3" creationId="{00000000-0000-0000-0000-000000000000}"/>
          </ac:spMkLst>
        </pc:spChg>
        <pc:picChg chg="del">
          <ac:chgData name="Baeriswyl Michelle" userId="7dbe6026-e9b7-4e33-982d-84db899c07af" providerId="ADAL" clId="{D54D3F62-8E46-4CF4-A571-1FB8EB954B6B}" dt="2021-07-21T12:45:35.251" v="45" actId="478"/>
          <ac:picMkLst>
            <pc:docMk/>
            <pc:sldMk cId="1544609259" sldId="263"/>
            <ac:picMk id="4" creationId="{00000000-0000-0000-0000-000000000000}"/>
          </ac:picMkLst>
        </pc:picChg>
        <pc:picChg chg="mod">
          <ac:chgData name="Baeriswyl Michelle" userId="7dbe6026-e9b7-4e33-982d-84db899c07af" providerId="ADAL" clId="{D54D3F62-8E46-4CF4-A571-1FB8EB954B6B}" dt="2021-07-21T12:46:01.421" v="57" actId="1076"/>
          <ac:picMkLst>
            <pc:docMk/>
            <pc:sldMk cId="1544609259" sldId="263"/>
            <ac:picMk id="5" creationId="{00000000-0000-0000-0000-000000000000}"/>
          </ac:picMkLst>
        </pc:picChg>
        <pc:picChg chg="add mod ord">
          <ac:chgData name="Baeriswyl Michelle" userId="7dbe6026-e9b7-4e33-982d-84db899c07af" providerId="ADAL" clId="{D54D3F62-8E46-4CF4-A571-1FB8EB954B6B}" dt="2021-07-22T05:49:39.522" v="66" actId="208"/>
          <ac:picMkLst>
            <pc:docMk/>
            <pc:sldMk cId="1544609259" sldId="263"/>
            <ac:picMk id="7" creationId="{3064DF15-CDAB-4685-93B5-54C11EDA99C1}"/>
          </ac:picMkLst>
        </pc:picChg>
      </pc:sldChg>
      <pc:sldChg chg="addSp delSp modSp mod">
        <pc:chgData name="Baeriswyl Michelle" userId="7dbe6026-e9b7-4e33-982d-84db899c07af" providerId="ADAL" clId="{D54D3F62-8E46-4CF4-A571-1FB8EB954B6B}" dt="2021-07-21T12:29:09.213" v="1"/>
        <pc:sldMkLst>
          <pc:docMk/>
          <pc:sldMk cId="3819951610" sldId="269"/>
        </pc:sldMkLst>
        <pc:picChg chg="del">
          <ac:chgData name="Baeriswyl Michelle" userId="7dbe6026-e9b7-4e33-982d-84db899c07af" providerId="ADAL" clId="{D54D3F62-8E46-4CF4-A571-1FB8EB954B6B}" dt="2021-07-21T12:29:09.003" v="0" actId="478"/>
          <ac:picMkLst>
            <pc:docMk/>
            <pc:sldMk cId="3819951610" sldId="269"/>
            <ac:picMk id="5" creationId="{00000000-0000-0000-0000-000000000000}"/>
          </ac:picMkLst>
        </pc:picChg>
        <pc:picChg chg="add mod">
          <ac:chgData name="Baeriswyl Michelle" userId="7dbe6026-e9b7-4e33-982d-84db899c07af" providerId="ADAL" clId="{D54D3F62-8E46-4CF4-A571-1FB8EB954B6B}" dt="2021-07-21T12:29:09.213" v="1"/>
          <ac:picMkLst>
            <pc:docMk/>
            <pc:sldMk cId="3819951610" sldId="269"/>
            <ac:picMk id="6" creationId="{1FA67B3B-0914-4F2A-A13E-3EBF7101A19D}"/>
          </ac:picMkLst>
        </pc:picChg>
      </pc:sldChg>
      <pc:sldChg chg="modNotesTx">
        <pc:chgData name="Baeriswyl Michelle" userId="7dbe6026-e9b7-4e33-982d-84db899c07af" providerId="ADAL" clId="{D54D3F62-8E46-4CF4-A571-1FB8EB954B6B}" dt="2021-07-22T05:49:02.042" v="60" actId="6549"/>
        <pc:sldMkLst>
          <pc:docMk/>
          <pc:sldMk cId="2378521473" sldId="271"/>
        </pc:sldMkLst>
      </pc:sldChg>
      <pc:sldChg chg="addSp delSp modSp mod">
        <pc:chgData name="Baeriswyl Michelle" userId="7dbe6026-e9b7-4e33-982d-84db899c07af" providerId="ADAL" clId="{D54D3F62-8E46-4CF4-A571-1FB8EB954B6B}" dt="2021-07-21T12:31:38.612" v="4"/>
        <pc:sldMkLst>
          <pc:docMk/>
          <pc:sldMk cId="1078974288" sldId="278"/>
        </pc:sldMkLst>
        <pc:spChg chg="mod">
          <ac:chgData name="Baeriswyl Michelle" userId="7dbe6026-e9b7-4e33-982d-84db899c07af" providerId="ADAL" clId="{D54D3F62-8E46-4CF4-A571-1FB8EB954B6B}" dt="2021-07-21T12:31:36.722" v="2" actId="20577"/>
          <ac:spMkLst>
            <pc:docMk/>
            <pc:sldMk cId="1078974288" sldId="278"/>
            <ac:spMk id="2" creationId="{2DD8B9DB-CFD3-4DCC-B6F9-0A67AC893E46}"/>
          </ac:spMkLst>
        </pc:spChg>
        <pc:graphicFrameChg chg="add mod">
          <ac:chgData name="Baeriswyl Michelle" userId="7dbe6026-e9b7-4e33-982d-84db899c07af" providerId="ADAL" clId="{D54D3F62-8E46-4CF4-A571-1FB8EB954B6B}" dt="2021-07-21T12:31:38.612" v="4"/>
          <ac:graphicFrameMkLst>
            <pc:docMk/>
            <pc:sldMk cId="1078974288" sldId="278"/>
            <ac:graphicFrameMk id="8" creationId="{603463E4-74A4-4EDB-BF27-BCF2D48F7A53}"/>
          </ac:graphicFrameMkLst>
        </pc:graphicFrameChg>
        <pc:picChg chg="del">
          <ac:chgData name="Baeriswyl Michelle" userId="7dbe6026-e9b7-4e33-982d-84db899c07af" providerId="ADAL" clId="{D54D3F62-8E46-4CF4-A571-1FB8EB954B6B}" dt="2021-07-21T12:31:38.263" v="3" actId="478"/>
          <ac:picMkLst>
            <pc:docMk/>
            <pc:sldMk cId="1078974288" sldId="278"/>
            <ac:picMk id="7" creationId="{00000000-0000-0000-0000-000000000000}"/>
          </ac:picMkLst>
        </pc:picChg>
      </pc:sldChg>
      <pc:sldChg chg="modSp mod modNotesTx">
        <pc:chgData name="Baeriswyl Michelle" userId="7dbe6026-e9b7-4e33-982d-84db899c07af" providerId="ADAL" clId="{D54D3F62-8E46-4CF4-A571-1FB8EB954B6B}" dt="2021-07-22T05:16:46.742" v="59" actId="20577"/>
        <pc:sldMkLst>
          <pc:docMk/>
          <pc:sldMk cId="2300582754" sldId="279"/>
        </pc:sldMkLst>
        <pc:spChg chg="mod">
          <ac:chgData name="Baeriswyl Michelle" userId="7dbe6026-e9b7-4e33-982d-84db899c07af" providerId="ADAL" clId="{D54D3F62-8E46-4CF4-A571-1FB8EB954B6B}" dt="2021-07-21T12:38:14.432" v="6" actId="20577"/>
          <ac:spMkLst>
            <pc:docMk/>
            <pc:sldMk cId="2300582754" sldId="279"/>
            <ac:spMk id="2" creationId="{46283654-4799-43A7-BA84-61D04D3871AB}"/>
          </ac:spMkLst>
        </pc:spChg>
        <pc:spChg chg="mod">
          <ac:chgData name="Baeriswyl Michelle" userId="7dbe6026-e9b7-4e33-982d-84db899c07af" providerId="ADAL" clId="{D54D3F62-8E46-4CF4-A571-1FB8EB954B6B}" dt="2021-07-22T05:16:46.742" v="59" actId="20577"/>
          <ac:spMkLst>
            <pc:docMk/>
            <pc:sldMk cId="2300582754" sldId="279"/>
            <ac:spMk id="3" creationId="{B3534CFC-4BCD-4C8E-9B82-D4B11C11E85E}"/>
          </ac:spMkLst>
        </pc:spChg>
      </pc:sldChg>
      <pc:sldChg chg="add">
        <pc:chgData name="Baeriswyl Michelle" userId="7dbe6026-e9b7-4e33-982d-84db899c07af" providerId="ADAL" clId="{D54D3F62-8E46-4CF4-A571-1FB8EB954B6B}" dt="2021-08-03T10:31:47.066" v="67"/>
        <pc:sldMkLst>
          <pc:docMk/>
          <pc:sldMk cId="2650679061" sldId="300"/>
        </pc:sldMkLst>
      </pc:sldChg>
    </pc:docChg>
  </pc:docChgLst>
  <pc:docChgLst>
    <pc:chgData name="Baeriswyl Michelle" userId="7dbe6026-e9b7-4e33-982d-84db899c07af" providerId="ADAL" clId="{3313991F-8A0F-4E80-B968-CCCFC5E29B6D}"/>
    <pc:docChg chg="custSel delSld modSld">
      <pc:chgData name="Baeriswyl Michelle" userId="7dbe6026-e9b7-4e33-982d-84db899c07af" providerId="ADAL" clId="{3313991F-8A0F-4E80-B968-CCCFC5E29B6D}" dt="2023-07-26T12:58:42.735" v="50"/>
      <pc:docMkLst>
        <pc:docMk/>
      </pc:docMkLst>
      <pc:sldChg chg="addSp delSp modSp mod delAnim">
        <pc:chgData name="Baeriswyl Michelle" userId="7dbe6026-e9b7-4e33-982d-84db899c07af" providerId="ADAL" clId="{3313991F-8A0F-4E80-B968-CCCFC5E29B6D}" dt="2023-07-26T12:58:42.735" v="50"/>
        <pc:sldMkLst>
          <pc:docMk/>
          <pc:sldMk cId="3819951610" sldId="269"/>
        </pc:sldMkLst>
        <pc:picChg chg="add mod">
          <ac:chgData name="Baeriswyl Michelle" userId="7dbe6026-e9b7-4e33-982d-84db899c07af" providerId="ADAL" clId="{3313991F-8A0F-4E80-B968-CCCFC5E29B6D}" dt="2023-07-26T12:58:42.735" v="50"/>
          <ac:picMkLst>
            <pc:docMk/>
            <pc:sldMk cId="3819951610" sldId="269"/>
            <ac:picMk id="4" creationId="{B3EA3F8E-229A-DD12-8DA0-937AAAB0A2AE}"/>
          </ac:picMkLst>
        </pc:picChg>
        <pc:picChg chg="del">
          <ac:chgData name="Baeriswyl Michelle" userId="7dbe6026-e9b7-4e33-982d-84db899c07af" providerId="ADAL" clId="{3313991F-8A0F-4E80-B968-CCCFC5E29B6D}" dt="2023-07-26T12:58:42.545" v="49" actId="478"/>
          <ac:picMkLst>
            <pc:docMk/>
            <pc:sldMk cId="3819951610" sldId="269"/>
            <ac:picMk id="7" creationId="{0F1B1150-332A-ED66-C005-EB0551DE1E70}"/>
          </ac:picMkLst>
        </pc:picChg>
      </pc:sldChg>
      <pc:sldChg chg="modSp mod modNotesTx">
        <pc:chgData name="Baeriswyl Michelle" userId="7dbe6026-e9b7-4e33-982d-84db899c07af" providerId="ADAL" clId="{3313991F-8A0F-4E80-B968-CCCFC5E29B6D}" dt="2023-07-26T12:51:39.544" v="48" actId="20577"/>
        <pc:sldMkLst>
          <pc:docMk/>
          <pc:sldMk cId="2300582754" sldId="279"/>
        </pc:sldMkLst>
        <pc:spChg chg="mod">
          <ac:chgData name="Baeriswyl Michelle" userId="7dbe6026-e9b7-4e33-982d-84db899c07af" providerId="ADAL" clId="{3313991F-8A0F-4E80-B968-CCCFC5E29B6D}" dt="2023-07-26T12:50:47.709" v="3" actId="20577"/>
          <ac:spMkLst>
            <pc:docMk/>
            <pc:sldMk cId="2300582754" sldId="279"/>
            <ac:spMk id="2" creationId="{46283654-4799-43A7-BA84-61D04D3871AB}"/>
          </ac:spMkLst>
        </pc:spChg>
        <pc:spChg chg="mod">
          <ac:chgData name="Baeriswyl Michelle" userId="7dbe6026-e9b7-4e33-982d-84db899c07af" providerId="ADAL" clId="{3313991F-8A0F-4E80-B968-CCCFC5E29B6D}" dt="2023-07-26T12:51:10.884" v="20" actId="20577"/>
          <ac:spMkLst>
            <pc:docMk/>
            <pc:sldMk cId="2300582754" sldId="279"/>
            <ac:spMk id="3" creationId="{B3534CFC-4BCD-4C8E-9B82-D4B11C11E85E}"/>
          </ac:spMkLst>
        </pc:spChg>
      </pc:sldChg>
      <pc:sldChg chg="del">
        <pc:chgData name="Baeriswyl Michelle" userId="7dbe6026-e9b7-4e33-982d-84db899c07af" providerId="ADAL" clId="{3313991F-8A0F-4E80-B968-CCCFC5E29B6D}" dt="2023-07-26T11:55:37.612" v="0" actId="47"/>
        <pc:sldMkLst>
          <pc:docMk/>
          <pc:sldMk cId="271774633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825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3329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0493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3793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0164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dirty="0" err="1">
                <a:latin typeface="Arial" pitchFamily="34" charset="0"/>
                <a:ea typeface="ヒラギノ角ゴ Pro W3"/>
              </a:rPr>
              <a:t>Infortunati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 in </a:t>
            </a:r>
            <a:r>
              <a:rPr lang="de-CH" altLang="de-DE" dirty="0" err="1">
                <a:latin typeface="Arial" pitchFamily="34" charset="0"/>
                <a:ea typeface="ヒラギノ角ゴ Pro W3"/>
              </a:rPr>
              <a:t>altri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dirty="0" err="1">
                <a:latin typeface="Arial" pitchFamily="34" charset="0"/>
                <a:ea typeface="ヒラギノ角ゴ Pro W3"/>
              </a:rPr>
              <a:t>sport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dirty="0" err="1">
                <a:latin typeface="Arial" pitchFamily="34" charset="0"/>
                <a:ea typeface="ヒラギノ角ゴ Pro W3"/>
              </a:rPr>
              <a:t>invernali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 </a:t>
            </a:r>
            <a:r>
              <a:rPr lang="de-DE" altLang="de-DE" dirty="0"/>
              <a:t>(Ø 2016-2020)</a:t>
            </a:r>
            <a:endParaRPr lang="de-CH" altLang="de-DE" dirty="0">
              <a:latin typeface="Arial" pitchFamily="34" charset="0"/>
              <a:ea typeface="ヒラギノ角ゴ Pro W3"/>
            </a:endParaRPr>
          </a:p>
          <a:p>
            <a:r>
              <a:rPr lang="de-CH" altLang="de-DE" dirty="0" err="1">
                <a:latin typeface="Arial" pitchFamily="34" charset="0"/>
                <a:ea typeface="ヒラギノ角ゴ Pro W3"/>
              </a:rPr>
              <a:t>Slitta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 6010</a:t>
            </a:r>
          </a:p>
          <a:p>
            <a:r>
              <a:rPr lang="de-CH" altLang="de-DE" dirty="0">
                <a:latin typeface="Arial" pitchFamily="34" charset="0"/>
                <a:ea typeface="ヒラギノ角ゴ Pro W3"/>
              </a:rPr>
              <a:t>Disco </a:t>
            </a:r>
            <a:r>
              <a:rPr lang="de-CH" altLang="de-DE" dirty="0" err="1">
                <a:latin typeface="Arial" pitchFamily="34" charset="0"/>
                <a:ea typeface="ヒラギノ角ゴ Pro W3"/>
              </a:rPr>
              <a:t>su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dirty="0" err="1">
                <a:latin typeface="Arial" pitchFamily="34" charset="0"/>
                <a:ea typeface="ヒラギノ角ゴ Pro W3"/>
              </a:rPr>
              <a:t>ghiaccio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4960</a:t>
            </a:r>
          </a:p>
          <a:p>
            <a:r>
              <a:rPr lang="de-CH" altLang="de-DE" baseline="0" dirty="0" err="1">
                <a:latin typeface="Arial" pitchFamily="34" charset="0"/>
                <a:ea typeface="ヒラギノ角ゴ Pro W3"/>
              </a:rPr>
              <a:t>Sci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di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fondo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7090</a:t>
            </a:r>
          </a:p>
          <a:p>
            <a:r>
              <a:rPr lang="de-CH" altLang="de-DE" baseline="0" dirty="0" err="1">
                <a:latin typeface="Arial" pitchFamily="34" charset="0"/>
                <a:ea typeface="ヒラギノ角ゴ Pro W3"/>
              </a:rPr>
              <a:t>Pattinaggio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,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pattinaggio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artistico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3780</a:t>
            </a:r>
          </a:p>
          <a:p>
            <a:r>
              <a:rPr lang="de-CH" altLang="de-DE" baseline="0" dirty="0" err="1">
                <a:latin typeface="Arial" pitchFamily="34" charset="0"/>
                <a:ea typeface="ヒラギノ角ゴ Pro W3"/>
              </a:rPr>
              <a:t>Sci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escursionismo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990</a:t>
            </a:r>
          </a:p>
          <a:p>
            <a:r>
              <a:rPr lang="de-CH" altLang="de-DE" baseline="0" dirty="0" err="1">
                <a:latin typeface="Arial" pitchFamily="34" charset="0"/>
                <a:ea typeface="ヒラギノ角ゴ Pro W3"/>
              </a:rPr>
              <a:t>Altri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sport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invernali</a:t>
            </a:r>
            <a:r>
              <a:rPr lang="de-CH" altLang="de-DE" baseline="0">
                <a:latin typeface="Arial" pitchFamily="34" charset="0"/>
                <a:ea typeface="ヒラギノ角ゴ Pro W3"/>
              </a:rPr>
              <a:t> 4900</a:t>
            </a:r>
            <a:endParaRPr lang="de-CH" altLang="de-DE" dirty="0">
              <a:latin typeface="Arial" pitchFamily="34" charset="0"/>
              <a:ea typeface="ヒラギノ角ゴ Pro W3"/>
            </a:endParaRPr>
          </a:p>
          <a:p>
            <a:endParaRPr lang="de-CH" altLang="de-DE" dirty="0">
              <a:latin typeface="Arial" pitchFamily="34" charset="0"/>
              <a:ea typeface="ヒラギノ角ゴ Pro W3"/>
            </a:endParaRPr>
          </a:p>
          <a:p>
            <a:r>
              <a:rPr lang="de-CH" altLang="de-DE" dirty="0">
                <a:latin typeface="Arial" pitchFamily="34" charset="0"/>
                <a:ea typeface="ヒラギノ角ゴ Pro W3"/>
              </a:rPr>
              <a:t>Per </a:t>
            </a:r>
            <a:r>
              <a:rPr lang="de-CH" altLang="de-DE" dirty="0" err="1">
                <a:latin typeface="Arial" pitchFamily="34" charset="0"/>
                <a:ea typeface="ヒラギノ角ゴ Pro W3"/>
              </a:rPr>
              <a:t>altri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dirty="0" err="1">
                <a:latin typeface="Arial" pitchFamily="34" charset="0"/>
                <a:ea typeface="ヒラギノ角ゴ Pro W3"/>
              </a:rPr>
              <a:t>sport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 si </a:t>
            </a:r>
            <a:r>
              <a:rPr lang="de-CH" altLang="de-DE" dirty="0" err="1">
                <a:latin typeface="Arial" pitchFamily="34" charset="0"/>
                <a:ea typeface="ヒラギノ角ゴ Pro W3"/>
              </a:rPr>
              <a:t>intendono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 le </a:t>
            </a:r>
            <a:r>
              <a:rPr lang="de-CH" altLang="de-DE" dirty="0" err="1">
                <a:latin typeface="Arial" pitchFamily="34" charset="0"/>
                <a:ea typeface="ヒラギノ角ゴ Pro W3"/>
              </a:rPr>
              <a:t>arti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dirty="0" err="1">
                <a:latin typeface="Arial" pitchFamily="34" charset="0"/>
                <a:ea typeface="ヒラギノ角ゴ Pro W3"/>
              </a:rPr>
              <a:t>marziali</a:t>
            </a:r>
            <a:r>
              <a:rPr lang="de-CH" altLang="de-DE" dirty="0">
                <a:latin typeface="Arial" pitchFamily="34" charset="0"/>
                <a:ea typeface="ヒラギノ角ゴ Pro W3"/>
              </a:rPr>
              <a:t>,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i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giochi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di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lancio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e di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mazza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,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l’ippica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,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il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ballo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, le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corse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con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veicoli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 a </a:t>
            </a:r>
            <a:r>
              <a:rPr lang="de-CH" altLang="de-DE" baseline="0" dirty="0" err="1">
                <a:latin typeface="Arial" pitchFamily="34" charset="0"/>
                <a:ea typeface="ヒラギノ角ゴ Pro W3"/>
              </a:rPr>
              <a:t>motore</a:t>
            </a:r>
            <a:r>
              <a:rPr lang="de-CH" altLang="de-DE" baseline="0" dirty="0">
                <a:latin typeface="Arial" pitchFamily="34" charset="0"/>
                <a:ea typeface="ヒラギノ角ゴ Pro W3"/>
              </a:rPr>
              <a:t>.</a:t>
            </a:r>
          </a:p>
          <a:p>
            <a:endParaRPr lang="de-CH" altLang="de-DE" baseline="0" dirty="0">
              <a:latin typeface="Arial" pitchFamily="34" charset="0"/>
              <a:ea typeface="ヒラギノ角ゴ Pro W3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25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675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611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052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850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629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718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938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dirty="0"/>
              <a:t>, </a:t>
            </a:r>
            <a:r>
              <a:rPr lang="it-CH" dirty="0" err="1"/>
              <a:t>Untertitel</a:t>
            </a:r>
            <a:endParaRPr lang="it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dirty="0"/>
              <a:t> </a:t>
            </a:r>
            <a:r>
              <a:rPr lang="it-CH" dirty="0" err="1"/>
              <a:t>Name</a:t>
            </a:r>
            <a:endParaRPr lang="it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it-CH" noProof="0" smtClean="0"/>
              <a:t>luglio ’23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3526" y="1279615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14" name="Fußzeilenplatzhalter 7"/>
          <p:cNvSpPr txBox="1">
            <a:spLocks/>
          </p:cNvSpPr>
          <p:nvPr userDrawn="1"/>
        </p:nvSpPr>
        <p:spPr>
          <a:xfrm>
            <a:off x="1506058" y="6506856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15" name="Foliennummernplatzhalter 8"/>
          <p:cNvSpPr txBox="1">
            <a:spLocks/>
          </p:cNvSpPr>
          <p:nvPr userDrawn="1"/>
        </p:nvSpPr>
        <p:spPr>
          <a:xfrm>
            <a:off x="507952" y="6493682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328" y="744578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95774" y="1495514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juillet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it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it-CH" noProof="0" smtClean="0"/>
              <a:t>luglio ’23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</a:t>
            </a:r>
            <a:r>
              <a:rPr lang="it-CH" noProof="0" dirty="0" err="1"/>
              <a:t>Bildquelle</a:t>
            </a:r>
            <a:r>
              <a:rPr lang="de-DE" dirty="0"/>
              <a:t>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it-CH" noProof="0" smtClean="0"/>
              <a:t>luglio ’23</a:t>
            </a:fld>
            <a:endParaRPr lang="it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it-CH" noProof="0" smtClean="0"/>
              <a:t>luglio ’23</a:t>
            </a:fld>
            <a:endParaRPr lang="it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, </a:t>
            </a:r>
            <a:r>
              <a:rPr lang="it-CH" noProof="0" dirty="0" err="1"/>
              <a:t>Datum</a:t>
            </a:r>
            <a:endParaRPr lang="it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Schlusstext</a:t>
            </a:r>
            <a:endParaRPr lang="it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noProof="0" dirty="0"/>
              <a:t>, </a:t>
            </a:r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infortuni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info@upi.ch upi.ch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670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Leadtext</a:t>
            </a:r>
            <a:r>
              <a:rPr lang="it-CH" dirty="0"/>
              <a:t> </a:t>
            </a:r>
            <a:r>
              <a:rPr lang="it-CH" dirty="0" err="1"/>
              <a:t>hinzufügen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it-CH" smtClean="0"/>
              <a:t>luglio ’23</a:t>
            </a:fld>
            <a:endParaRPr lang="it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smtClean="0"/>
              <a:pPr/>
              <a:t>‹Nr.›</a:t>
            </a:fld>
            <a:endParaRPr lang="it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dirty="0"/>
              <a:t> </a:t>
            </a:r>
            <a:r>
              <a:rPr lang="it-CH" noProof="0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it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it-CH" noProof="0" smtClean="0"/>
              <a:t>luglio ’23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noProof="0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dirty="0" err="1"/>
              <a:t>Untertitel</a:t>
            </a:r>
            <a:r>
              <a:rPr lang="it-CH" dirty="0"/>
              <a:t> </a:t>
            </a:r>
            <a:r>
              <a:rPr lang="it-CH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it-CH" noProof="0" smtClean="0"/>
              <a:t>luglio ’23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it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CH" noProof="0" dirty="0" err="1"/>
              <a:t>Textmasterformat</a:t>
            </a:r>
            <a:r>
              <a:rPr lang="it-CH" noProof="0" dirty="0"/>
              <a:t> </a:t>
            </a:r>
            <a:br>
              <a:rPr lang="it-CH" noProof="0" dirty="0"/>
            </a:br>
            <a:r>
              <a:rPr lang="it-CH" noProof="0" dirty="0" err="1"/>
              <a:t>bearbeiten</a:t>
            </a:r>
            <a:endParaRPr lang="it-CH" noProof="0" dirty="0"/>
          </a:p>
          <a:p>
            <a:pPr lvl="1"/>
            <a:r>
              <a:rPr lang="it-CH" noProof="0" dirty="0" err="1"/>
              <a:t>Zweite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2"/>
            <a:r>
              <a:rPr lang="it-CH" noProof="0" dirty="0"/>
              <a:t>Dritte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3"/>
            <a:r>
              <a:rPr lang="it-CH" noProof="0" dirty="0" err="1"/>
              <a:t>Vierte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4"/>
            <a:r>
              <a:rPr lang="it-CH" noProof="0" dirty="0" err="1"/>
              <a:t>Fünfte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it-CH" noProof="0" smtClean="0"/>
              <a:t>luglio ’23</a:t>
            </a:fld>
            <a:endParaRPr lang="it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  <p:sldLayoutId id="2147483698" r:id="rId25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5AhZo3BIm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WSDkdMCz4&amp;t=6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 dirty="0"/>
              <a:t>Se non freni</a:t>
            </a:r>
            <a:br>
              <a:rPr lang="it-CH" dirty="0"/>
            </a:br>
            <a:r>
              <a:rPr lang="it-CH" dirty="0"/>
              <a:t>ti schianti.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Cognome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Comportamento corretto: le 10 regole FIS e le 3 regole SKUS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89231" cy="4692179"/>
          </a:xfrm>
        </p:spPr>
        <p:txBody>
          <a:bodyPr>
            <a:noAutofit/>
          </a:bodyPr>
          <a:lstStyle/>
          <a:p>
            <a:pPr marL="627063" lvl="1" indent="-627063">
              <a:buNone/>
            </a:pPr>
            <a:r>
              <a:rPr lang="de-CH" dirty="0"/>
              <a:t>5. 	</a:t>
            </a:r>
            <a:r>
              <a:rPr lang="it-IT" dirty="0"/>
              <a:t>Prima di immetterti su una pista o eseguire una curva verso monte, verifica che non sopraggiunga nessuno</a:t>
            </a:r>
            <a:r>
              <a:rPr lang="de-CH" dirty="0"/>
              <a:t>.</a:t>
            </a:r>
          </a:p>
          <a:p>
            <a:pPr marL="627063" lvl="1" indent="-627063">
              <a:buNone/>
            </a:pPr>
            <a:r>
              <a:rPr lang="de-CH" dirty="0"/>
              <a:t>6. 	</a:t>
            </a:r>
            <a:r>
              <a:rPr lang="it-IT" dirty="0"/>
              <a:t>Fermati solo a bordo pista o in un punto ben visibile</a:t>
            </a:r>
            <a:r>
              <a:rPr lang="de-CH" dirty="0"/>
              <a:t>.</a:t>
            </a:r>
          </a:p>
          <a:p>
            <a:pPr marL="627063" lvl="1" indent="-627063">
              <a:buNone/>
            </a:pPr>
            <a:r>
              <a:rPr lang="de-CH" dirty="0"/>
              <a:t>7. 	</a:t>
            </a:r>
            <a:r>
              <a:rPr lang="it-IT" dirty="0"/>
              <a:t>Sali o scendi a piedi solo ai bordi della pista</a:t>
            </a:r>
            <a:r>
              <a:rPr lang="de-CH" dirty="0"/>
              <a:t>.</a:t>
            </a:r>
          </a:p>
          <a:p>
            <a:pPr marL="627063" lvl="1" indent="-627063">
              <a:buNone/>
            </a:pPr>
            <a:r>
              <a:rPr lang="de-CH" dirty="0"/>
              <a:t>8. 	</a:t>
            </a:r>
            <a:r>
              <a:rPr lang="it-IT" dirty="0"/>
              <a:t>Rispetta le demarcazioni e i segnali.</a:t>
            </a:r>
          </a:p>
          <a:p>
            <a:pPr marL="627063" lvl="1" indent="-627063">
              <a:buNone/>
            </a:pPr>
            <a:r>
              <a:rPr lang="de-CH" dirty="0"/>
              <a:t>9. 	</a:t>
            </a:r>
            <a:r>
              <a:rPr lang="it-IT" dirty="0"/>
              <a:t>In caso di infortunio presta aiuto e allerta i soccorsi</a:t>
            </a:r>
            <a:r>
              <a:rPr lang="de-CH" dirty="0"/>
              <a:t>.</a:t>
            </a:r>
          </a:p>
          <a:p>
            <a:pPr marL="627063" lvl="1" indent="-627063">
              <a:buNone/>
            </a:pPr>
            <a:r>
              <a:rPr lang="de-CH" dirty="0"/>
              <a:t>10. 	Le p</a:t>
            </a:r>
            <a:r>
              <a:rPr lang="it-IT" dirty="0" err="1"/>
              <a:t>ersone</a:t>
            </a:r>
            <a:r>
              <a:rPr lang="it-IT" dirty="0"/>
              <a:t> coinvolte e i testimoni devono fornire le proprie generalità</a:t>
            </a:r>
            <a:r>
              <a:rPr lang="de-CH" dirty="0"/>
              <a:t>.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946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45247"/>
            <a:ext cx="11233248" cy="315911"/>
          </a:xfrm>
        </p:spPr>
        <p:txBody>
          <a:bodyPr/>
          <a:lstStyle/>
          <a:p>
            <a:r>
              <a:rPr lang="de-CH" dirty="0" err="1"/>
              <a:t>Comportamento</a:t>
            </a:r>
            <a:r>
              <a:rPr lang="de-CH" dirty="0"/>
              <a:t> </a:t>
            </a:r>
            <a:r>
              <a:rPr lang="de-CH" dirty="0" err="1"/>
              <a:t>corretto</a:t>
            </a:r>
            <a:r>
              <a:rPr lang="de-CH" dirty="0"/>
              <a:t>: le 10 </a:t>
            </a:r>
            <a:r>
              <a:rPr lang="de-CH" dirty="0" err="1"/>
              <a:t>regole</a:t>
            </a:r>
            <a:r>
              <a:rPr lang="de-CH" dirty="0"/>
              <a:t> FIS e le 3 </a:t>
            </a:r>
            <a:r>
              <a:rPr lang="de-CH" dirty="0" err="1"/>
              <a:t>regole</a:t>
            </a:r>
            <a:r>
              <a:rPr lang="de-CH" dirty="0"/>
              <a:t> SKUS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17223" cy="4692179"/>
          </a:xfrm>
        </p:spPr>
        <p:txBody>
          <a:bodyPr>
            <a:noAutofit/>
          </a:bodyPr>
          <a:lstStyle/>
          <a:p>
            <a:r>
              <a:rPr lang="de-CH" dirty="0"/>
              <a:t>Per </a:t>
            </a:r>
            <a:r>
              <a:rPr lang="de-CH" dirty="0" err="1"/>
              <a:t>chi</a:t>
            </a:r>
            <a:r>
              <a:rPr lang="de-CH" dirty="0"/>
              <a:t> </a:t>
            </a:r>
            <a:r>
              <a:rPr lang="de-CH" dirty="0" err="1"/>
              <a:t>pratica</a:t>
            </a:r>
            <a:r>
              <a:rPr lang="de-CH" dirty="0"/>
              <a:t> </a:t>
            </a:r>
            <a:r>
              <a:rPr lang="de-CH" dirty="0" err="1"/>
              <a:t>lo</a:t>
            </a:r>
            <a:r>
              <a:rPr lang="de-CH" dirty="0"/>
              <a:t> </a:t>
            </a:r>
            <a:r>
              <a:rPr lang="de-CH" b="1" dirty="0" err="1"/>
              <a:t>snowboard</a:t>
            </a:r>
            <a:r>
              <a:rPr lang="de-CH" b="1" dirty="0"/>
              <a:t>, </a:t>
            </a:r>
            <a:r>
              <a:rPr lang="de-CH" dirty="0"/>
              <a:t>la</a:t>
            </a:r>
            <a:r>
              <a:rPr lang="de-CH" b="1" dirty="0"/>
              <a:t> </a:t>
            </a:r>
            <a:r>
              <a:rPr lang="de-CH" b="1" dirty="0" err="1"/>
              <a:t>Commissione</a:t>
            </a:r>
            <a:r>
              <a:rPr lang="de-CH" b="1" dirty="0"/>
              <a:t> </a:t>
            </a:r>
            <a:r>
              <a:rPr lang="de-CH" b="1" dirty="0" err="1"/>
              <a:t>svizzera</a:t>
            </a:r>
            <a:r>
              <a:rPr lang="de-CH" b="1" dirty="0"/>
              <a:t> per la </a:t>
            </a:r>
            <a:r>
              <a:rPr lang="de-CH" b="1" dirty="0" err="1"/>
              <a:t>prevenzione</a:t>
            </a:r>
            <a:r>
              <a:rPr lang="de-CH" b="1" dirty="0"/>
              <a:t> </a:t>
            </a:r>
            <a:r>
              <a:rPr lang="de-CH" b="1" dirty="0" err="1"/>
              <a:t>degli</a:t>
            </a:r>
            <a:r>
              <a:rPr lang="de-CH" b="1" dirty="0"/>
              <a:t> </a:t>
            </a:r>
            <a:r>
              <a:rPr lang="de-CH" b="1" dirty="0" err="1"/>
              <a:t>infortuni</a:t>
            </a:r>
            <a:r>
              <a:rPr lang="de-CH" b="1" dirty="0"/>
              <a:t> </a:t>
            </a:r>
            <a:r>
              <a:rPr lang="de-CH" b="1" dirty="0" err="1"/>
              <a:t>su</a:t>
            </a:r>
            <a:r>
              <a:rPr lang="de-CH" b="1" dirty="0"/>
              <a:t> </a:t>
            </a:r>
            <a:r>
              <a:rPr lang="de-CH" b="1" dirty="0" err="1"/>
              <a:t>discese</a:t>
            </a:r>
            <a:r>
              <a:rPr lang="de-CH" b="1" dirty="0"/>
              <a:t> da </a:t>
            </a:r>
            <a:r>
              <a:rPr lang="de-CH" b="1" dirty="0" err="1"/>
              <a:t>sport</a:t>
            </a:r>
            <a:r>
              <a:rPr lang="de-CH" b="1" dirty="0"/>
              <a:t> </a:t>
            </a:r>
            <a:r>
              <a:rPr lang="de-CH" b="1" dirty="0" err="1"/>
              <a:t>sulla</a:t>
            </a:r>
            <a:r>
              <a:rPr lang="de-CH" b="1" dirty="0"/>
              <a:t> </a:t>
            </a:r>
            <a:r>
              <a:rPr lang="de-CH" b="1" dirty="0" err="1"/>
              <a:t>neve</a:t>
            </a:r>
            <a:r>
              <a:rPr lang="de-CH" b="1" dirty="0"/>
              <a:t> </a:t>
            </a:r>
            <a:r>
              <a:rPr lang="de-CH" dirty="0"/>
              <a:t>(</a:t>
            </a:r>
            <a:r>
              <a:rPr lang="de-CH" b="1" dirty="0"/>
              <a:t>SKUS</a:t>
            </a:r>
            <a:r>
              <a:rPr lang="de-CH" dirty="0"/>
              <a:t>) </a:t>
            </a:r>
            <a:r>
              <a:rPr lang="it-IT" dirty="0"/>
              <a:t>ha emanato altre tre regole.</a:t>
            </a:r>
            <a:endParaRPr lang="de-CH" dirty="0"/>
          </a:p>
          <a:p>
            <a:pPr marL="627063" lvl="0" indent="-627063"/>
            <a:r>
              <a:rPr lang="de-CH" dirty="0"/>
              <a:t>1. 	</a:t>
            </a:r>
            <a:r>
              <a:rPr lang="it-IT" dirty="0"/>
              <a:t>Dopo aver tolto lo snowboard, posalo sempre sulla neve con gli attacchi verso il basso</a:t>
            </a:r>
            <a:r>
              <a:rPr lang="de-CH" dirty="0"/>
              <a:t>.</a:t>
            </a:r>
          </a:p>
          <a:p>
            <a:pPr marL="627063" lvl="0" indent="-627063"/>
            <a:r>
              <a:rPr lang="de-CH" dirty="0"/>
              <a:t>2. 	</a:t>
            </a:r>
            <a:r>
              <a:rPr lang="it-IT" dirty="0"/>
              <a:t>Durante la risalita con lo skilift o in seggiovia, togli la gamba posteriore dall’attacco</a:t>
            </a:r>
            <a:r>
              <a:rPr lang="de-CH" dirty="0"/>
              <a:t>.</a:t>
            </a:r>
          </a:p>
          <a:p>
            <a:pPr marL="627063" lvl="0" indent="-627063"/>
            <a:r>
              <a:rPr lang="de-CH" dirty="0"/>
              <a:t>3. 	</a:t>
            </a:r>
            <a:r>
              <a:rPr lang="it-IT" dirty="0"/>
              <a:t>Se gli attacchi sono di tipo alpino, la gamba anteriore va fissata alla tavola con una cinghia di ritenuta (</a:t>
            </a:r>
            <a:r>
              <a:rPr lang="it-IT" dirty="0" err="1"/>
              <a:t>leash</a:t>
            </a:r>
            <a:r>
              <a:rPr lang="it-IT" dirty="0"/>
              <a:t>)</a:t>
            </a:r>
            <a:r>
              <a:rPr lang="de-CH" dirty="0"/>
              <a:t>.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907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it-IT" dirty="0">
                <a:hlinkClick r:id="rId3"/>
              </a:rPr>
              <a:t>Sicurezza in pista</a:t>
            </a:r>
            <a:r>
              <a:rPr lang="it-IT" dirty="0"/>
              <a:t>.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9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Freeride: più sicurezza fuori pista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it-CH" dirty="0"/>
              <a:t>I 5 consigli principali</a:t>
            </a:r>
          </a:p>
          <a:p>
            <a:pPr lvl="1"/>
            <a:r>
              <a:rPr lang="it-IT" dirty="0"/>
              <a:t>Prediligi le piste messe in sicurezza e marcate in giallo. </a:t>
            </a:r>
          </a:p>
          <a:p>
            <a:pPr lvl="1"/>
            <a:r>
              <a:rPr lang="it-IT" dirty="0"/>
              <a:t>Segui un corso sulle valanghe e aggiorna regolarmente le tue conoscenze e abilità. </a:t>
            </a:r>
          </a:p>
          <a:p>
            <a:pPr lvl="1"/>
            <a:r>
              <a:rPr lang="it-IT" dirty="0"/>
              <a:t>Rinuncia al freeride se il grado di pericolo è marcato (3). </a:t>
            </a:r>
          </a:p>
          <a:p>
            <a:pPr lvl="1"/>
            <a:r>
              <a:rPr lang="it-IT" dirty="0"/>
              <a:t>Se hai poca esperienza, fatti accompagnare da una guida esperta.</a:t>
            </a:r>
          </a:p>
          <a:p>
            <a:pPr lvl="1"/>
            <a:r>
              <a:rPr lang="it-IT" dirty="0"/>
              <a:t>Porta con te il cellulare e l’equipaggiamento di emergenza: apparecchio per la ricerca in valanga (ARVA), sonda e pala.</a:t>
            </a:r>
            <a:endParaRPr lang="de-CH" dirty="0"/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484784"/>
            <a:ext cx="2968444" cy="43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de-CH" b="0" i="0" dirty="0">
                <a:effectLst/>
                <a:latin typeface="Roboto" panose="02000000000000000000" pitchFamily="2" charset="0"/>
                <a:hlinkClick r:id="rId3"/>
              </a:rPr>
              <a:t>Più </a:t>
            </a:r>
            <a:r>
              <a:rPr lang="de-CH" b="0" i="0" dirty="0" err="1">
                <a:effectLst/>
                <a:latin typeface="Roboto" panose="02000000000000000000" pitchFamily="2" charset="0"/>
                <a:hlinkClick r:id="rId3"/>
              </a:rPr>
              <a:t>sicurezza</a:t>
            </a:r>
            <a:r>
              <a:rPr lang="de-CH" b="0" i="0" dirty="0">
                <a:effectLst/>
                <a:latin typeface="Roboto" panose="02000000000000000000" pitchFamily="2" charset="0"/>
                <a:hlinkClick r:id="rId3"/>
              </a:rPr>
              <a:t> </a:t>
            </a:r>
            <a:r>
              <a:rPr lang="de-CH" b="0" i="0" dirty="0" err="1">
                <a:effectLst/>
                <a:latin typeface="Roboto" panose="02000000000000000000" pitchFamily="2" charset="0"/>
                <a:hlinkClick r:id="rId3"/>
              </a:rPr>
              <a:t>fuori</a:t>
            </a:r>
            <a:r>
              <a:rPr lang="de-CH" b="0" i="0" dirty="0">
                <a:effectLst/>
                <a:latin typeface="Roboto" panose="02000000000000000000" pitchFamily="2" charset="0"/>
                <a:hlinkClick r:id="rId3"/>
              </a:rPr>
              <a:t> </a:t>
            </a:r>
            <a:r>
              <a:rPr lang="de-CH" b="0" i="0" dirty="0" err="1">
                <a:effectLst/>
                <a:latin typeface="Roboto" panose="02000000000000000000" pitchFamily="2" charset="0"/>
                <a:hlinkClick r:id="rId3"/>
              </a:rPr>
              <a:t>pista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0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Trovi ulteriori consigli per la tua sicurezza su upi.ch.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Infortunati in base a diversi sport </a:t>
            </a:r>
            <a:r>
              <a:rPr lang="de-DE" altLang="de-DE" dirty="0"/>
              <a:t>(Ø 2016-2020)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196752"/>
            <a:ext cx="11233248" cy="4980211"/>
          </a:xfrm>
        </p:spPr>
        <p:txBody>
          <a:bodyPr/>
          <a:lstStyle/>
          <a:p>
            <a:pPr>
              <a:tabLst>
                <a:tab pos="5559425" algn="r"/>
              </a:tabLst>
            </a:pPr>
            <a:r>
              <a:rPr lang="it-CH" altLang="de-DE" sz="2000" b="1" dirty="0">
                <a:solidFill>
                  <a:schemeClr val="accent2"/>
                </a:solidFill>
              </a:rPr>
              <a:t>Sport	Infortunati</a:t>
            </a:r>
          </a:p>
          <a:p>
            <a:pPr>
              <a:spcAft>
                <a:spcPct val="0"/>
              </a:spcAft>
              <a:tabLst>
                <a:tab pos="5559425" algn="r"/>
                <a:tab pos="6100763" algn="r"/>
              </a:tabLst>
            </a:pPr>
            <a:r>
              <a:rPr lang="it-CH" sz="2000" b="1" dirty="0"/>
              <a:t>Giochi di palla</a:t>
            </a:r>
            <a:r>
              <a:rPr lang="it-CH" altLang="de-DE" sz="2000" b="1" dirty="0"/>
              <a:t> </a:t>
            </a:r>
            <a:r>
              <a:rPr lang="it-CH" altLang="de-DE" sz="2000" dirty="0"/>
              <a:t>	</a:t>
            </a:r>
            <a:r>
              <a:rPr lang="it-CH" altLang="de-DE" sz="2000" b="1" dirty="0"/>
              <a:t>125 000	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5559425" algn="r"/>
                <a:tab pos="6100763" algn="r"/>
              </a:tabLst>
            </a:pPr>
            <a:r>
              <a:rPr lang="it-CH" sz="2000" b="1" dirty="0"/>
              <a:t>Sport invernali</a:t>
            </a:r>
            <a:r>
              <a:rPr lang="it-CH" altLang="de-DE" sz="2000" b="1" dirty="0"/>
              <a:t> </a:t>
            </a:r>
            <a:r>
              <a:rPr lang="it-CH" altLang="de-DE" sz="2000" dirty="0"/>
              <a:t>	</a:t>
            </a:r>
            <a:r>
              <a:rPr lang="it-CH" altLang="de-DE" sz="2000" b="1" dirty="0"/>
              <a:t>89 000</a:t>
            </a:r>
            <a:r>
              <a:rPr lang="it-CH" altLang="de-DE" sz="2000" dirty="0"/>
              <a:t>		</a:t>
            </a:r>
            <a:endParaRPr lang="it-CH" altLang="de-DE" sz="2000" b="1" dirty="0"/>
          </a:p>
          <a:p>
            <a:pPr marL="176213">
              <a:lnSpc>
                <a:spcPct val="100000"/>
              </a:lnSpc>
              <a:spcAft>
                <a:spcPts val="0"/>
              </a:spcAft>
              <a:tabLst>
                <a:tab pos="5559425" algn="r"/>
              </a:tabLst>
            </a:pPr>
            <a:r>
              <a:rPr lang="it-CH" altLang="de-DE" sz="2000" dirty="0"/>
              <a:t> </a:t>
            </a:r>
            <a:r>
              <a:rPr lang="it-CH" sz="2000" dirty="0">
                <a:solidFill>
                  <a:schemeClr val="accent4"/>
                </a:solidFill>
              </a:rPr>
              <a:t>Sci alpino</a:t>
            </a:r>
            <a:r>
              <a:rPr lang="it-CH" altLang="de-DE" sz="2000" dirty="0">
                <a:solidFill>
                  <a:schemeClr val="accent4"/>
                </a:solidFill>
              </a:rPr>
              <a:t>	52 000</a:t>
            </a:r>
          </a:p>
          <a:p>
            <a:pPr marL="176213">
              <a:spcAft>
                <a:spcPts val="600"/>
              </a:spcAft>
              <a:tabLst>
                <a:tab pos="5559425" algn="r"/>
              </a:tabLst>
            </a:pPr>
            <a:r>
              <a:rPr lang="it-CH" altLang="de-DE" sz="2000" dirty="0">
                <a:solidFill>
                  <a:schemeClr val="accent4"/>
                </a:solidFill>
              </a:rPr>
              <a:t> Snowboard	9 000</a:t>
            </a:r>
          </a:p>
          <a:p>
            <a:pPr>
              <a:tabLst>
                <a:tab pos="5559425" algn="r"/>
                <a:tab pos="6100763" algn="r"/>
              </a:tabLst>
            </a:pPr>
            <a:r>
              <a:rPr lang="it-CH" sz="2000" b="1" dirty="0">
                <a:solidFill>
                  <a:schemeClr val="dk1"/>
                </a:solidFill>
              </a:rPr>
              <a:t>Ciclismo e sport su rotelle	</a:t>
            </a:r>
            <a:r>
              <a:rPr lang="it-CH" altLang="de-DE" sz="2000" b="1" dirty="0"/>
              <a:t> 39 000</a:t>
            </a:r>
            <a:br>
              <a:rPr lang="it-CH" sz="2000" b="1" dirty="0">
                <a:solidFill>
                  <a:schemeClr val="dk1"/>
                </a:solidFill>
              </a:rPr>
            </a:br>
            <a:r>
              <a:rPr lang="it-CH" sz="2000" dirty="0"/>
              <a:t>(senza circolazione stradale)</a:t>
            </a:r>
          </a:p>
          <a:p>
            <a:pPr>
              <a:tabLst>
                <a:tab pos="5559425" algn="r"/>
                <a:tab pos="6100763" algn="r"/>
              </a:tabLst>
            </a:pPr>
            <a:r>
              <a:rPr lang="it-CH" sz="2000" b="1" dirty="0"/>
              <a:t>Ginnastica, atletica leggera</a:t>
            </a:r>
            <a:r>
              <a:rPr lang="it-CH" altLang="de-DE" sz="2000" b="1" dirty="0"/>
              <a:t>	38 000</a:t>
            </a:r>
          </a:p>
          <a:p>
            <a:pPr>
              <a:tabLst>
                <a:tab pos="5559425" algn="r"/>
                <a:tab pos="6100763" algn="r"/>
              </a:tabLst>
            </a:pPr>
            <a:r>
              <a:rPr lang="it-CH" sz="2000" b="1" dirty="0"/>
              <a:t>Sport di montagna, escursionismo	41</a:t>
            </a:r>
            <a:r>
              <a:rPr lang="it-CH" altLang="de-DE" sz="2000" b="1" dirty="0"/>
              <a:t> 000</a:t>
            </a:r>
          </a:p>
          <a:p>
            <a:pPr>
              <a:tabLst>
                <a:tab pos="5559425" algn="r"/>
                <a:tab pos="6100763" algn="r"/>
              </a:tabLst>
            </a:pPr>
            <a:r>
              <a:rPr lang="it-CH" sz="2000" b="1" dirty="0"/>
              <a:t>Sport acquatici</a:t>
            </a:r>
            <a:r>
              <a:rPr lang="it-CH" altLang="de-DE" sz="2000" b="1" dirty="0"/>
              <a:t> 	19 000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5559425" algn="r"/>
                <a:tab pos="6100763" algn="r"/>
              </a:tabLst>
            </a:pPr>
            <a:r>
              <a:rPr lang="it-CH" sz="2000" b="1" dirty="0"/>
              <a:t>Altri sport</a:t>
            </a:r>
            <a:r>
              <a:rPr lang="it-CH" altLang="de-DE" sz="2000" dirty="0"/>
              <a:t>	</a:t>
            </a:r>
            <a:r>
              <a:rPr lang="it-CH" altLang="de-DE" sz="2000" b="1" dirty="0"/>
              <a:t>74 000</a:t>
            </a:r>
            <a:r>
              <a:rPr lang="it-CH" altLang="de-DE" sz="2000" dirty="0"/>
              <a:t>				</a:t>
            </a:r>
            <a:r>
              <a:rPr lang="it-CH" altLang="de-DE" sz="2000" b="1" dirty="0">
                <a:solidFill>
                  <a:schemeClr val="accent2"/>
                </a:solidFill>
              </a:rPr>
              <a:t>Totale:   426 000</a:t>
            </a:r>
          </a:p>
          <a:p>
            <a:pPr marL="5021263" indent="-5021263">
              <a:lnSpc>
                <a:spcPct val="100000"/>
              </a:lnSpc>
              <a:spcAft>
                <a:spcPts val="600"/>
              </a:spcAft>
              <a:tabLst>
                <a:tab pos="4667250" algn="r"/>
                <a:tab pos="6100763" algn="r"/>
              </a:tabLst>
            </a:pPr>
            <a:endParaRPr lang="it-CH" altLang="de-DE" sz="20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058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CFD285-69E4-4CAF-9549-D83145ED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6FCEEDA-C516-4769-8B81-5B46768FBB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dirty="0"/>
              <a:t>Oltre il 90% degli infortuni sugli sci o con lo snowboard sono imputabili a colpa propria. </a:t>
            </a:r>
          </a:p>
          <a:p>
            <a:endParaRPr lang="it-IT" dirty="0"/>
          </a:p>
          <a:p>
            <a:r>
              <a:rPr lang="it-IT" dirty="0"/>
              <a:t>Quindi: usa il cervello e prendi sul serio i consigli dell’UPI anche sulle piste</a:t>
            </a:r>
            <a:r>
              <a:rPr lang="de-CH" dirty="0"/>
              <a:t>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2" y="908720"/>
            <a:ext cx="3319873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7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Velocità adeguata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r>
              <a:rPr lang="it-IT" dirty="0"/>
              <a:t>Con gli sci e lo snowboard si raggiungono in fretta velocità superiori a quanto si possa immaginare: in un attimo si toccano i 50 km/h. </a:t>
            </a:r>
            <a:endParaRPr lang="it-CH" dirty="0"/>
          </a:p>
          <a:p>
            <a:r>
              <a:rPr lang="it-IT" dirty="0"/>
              <a:t>Un urto contro un ostacolo fermo equivale a una caduta da un’altezza di 10 m</a:t>
            </a:r>
            <a:r>
              <a:rPr lang="it-CH" dirty="0"/>
              <a:t>.</a:t>
            </a:r>
          </a:p>
          <a:p>
            <a:endParaRPr lang="it-CH" dirty="0"/>
          </a:p>
          <a:p>
            <a:pPr marL="358775" indent="-358775"/>
            <a:r>
              <a:rPr lang="it-CH" dirty="0"/>
              <a:t>→	</a:t>
            </a:r>
            <a:r>
              <a:rPr lang="it-IT" dirty="0"/>
              <a:t> Per ridurre sensibilmente il rischio di infortunio, adegua la velocità e la sciata alle tue capacità e alle condizioni della pista</a:t>
            </a:r>
            <a:r>
              <a:rPr lang="de-CH" dirty="0"/>
              <a:t>.</a:t>
            </a:r>
          </a:p>
          <a:p>
            <a:endParaRPr lang="de-CH" dirty="0"/>
          </a:p>
          <a:p>
            <a:endParaRPr lang="de-CH" dirty="0"/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320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Una buona preparazione</a:t>
            </a:r>
            <a:endParaRPr lang="it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729191" cy="4692179"/>
          </a:xfrm>
        </p:spPr>
        <p:txBody>
          <a:bodyPr>
            <a:noAutofit/>
          </a:bodyPr>
          <a:lstStyle/>
          <a:p>
            <a:pPr lvl="1"/>
            <a:r>
              <a:rPr lang="it-CH" dirty="0"/>
              <a:t>Allena i muscoli delle gambe e del tronco con esercizi di forza ed equilibrio.</a:t>
            </a:r>
          </a:p>
          <a:p>
            <a:pPr lvl="1"/>
            <a:r>
              <a:rPr lang="it-CH" dirty="0"/>
              <a:t>Segui un corso con un maestro di sci per migliorare la tecnica. </a:t>
            </a:r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634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Equipaggiamento corretto: </a:t>
            </a:r>
            <a:r>
              <a:rPr lang="it-CH" dirty="0">
                <a:solidFill>
                  <a:schemeClr val="accent2"/>
                </a:solidFill>
              </a:rPr>
              <a:t>sci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CH" dirty="0"/>
              <a:t>Controlla regolarmente gli sci e fai fare il servizio.</a:t>
            </a:r>
          </a:p>
          <a:p>
            <a:pPr lvl="1"/>
            <a:r>
              <a:rPr lang="it-CH" dirty="0"/>
              <a:t>Fai regolare gli attacchi ogni anno in un negozio specializzato che dispone dell’apparecchiatura necessaria.</a:t>
            </a:r>
            <a:r>
              <a:rPr lang="de-CH" sz="1400" dirty="0"/>
              <a:t> </a:t>
            </a:r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endParaRPr lang="de-CH" sz="1400" dirty="0"/>
          </a:p>
          <a:p>
            <a:pPr marL="0" lvl="1" indent="0">
              <a:buNone/>
            </a:pPr>
            <a:endParaRPr lang="de-CH" sz="1400" dirty="0"/>
          </a:p>
          <a:p>
            <a:pPr marL="0" lvl="1" indent="0">
              <a:buNone/>
            </a:pPr>
            <a:r>
              <a:rPr lang="de-CH" sz="2000" dirty="0"/>
              <a:t>vignettasci.upi.ch</a:t>
            </a:r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endParaRPr lang="de-CH" sz="1400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 descr="Ein Bild, das Kreis, Schrift, Grafiken, Logo enthält.&#10;&#10;Automatisch generierte Beschreibung">
            <a:extLst>
              <a:ext uri="{FF2B5EF4-FFF2-40B4-BE49-F238E27FC236}">
                <a16:creationId xmlns:a16="http://schemas.microsoft.com/office/drawing/2014/main" id="{B3EA3F8E-229A-DD12-8DA0-937AAAB0A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3068960"/>
            <a:ext cx="2430375" cy="24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5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Equipaggiamento corretto: </a:t>
            </a:r>
            <a:r>
              <a:rPr lang="de-CH" dirty="0" err="1">
                <a:solidFill>
                  <a:schemeClr val="accent2"/>
                </a:solidFill>
              </a:rPr>
              <a:t>snowboard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272807" cy="4692179"/>
          </a:xfrm>
        </p:spPr>
        <p:txBody>
          <a:bodyPr>
            <a:noAutofit/>
          </a:bodyPr>
          <a:lstStyle/>
          <a:p>
            <a:pPr lvl="1"/>
            <a:r>
              <a:rPr lang="it-CH" dirty="0"/>
              <a:t>Controlla regolarmente lo snowboard e fai fare il servizio.</a:t>
            </a:r>
            <a:endParaRPr lang="de-CH" dirty="0"/>
          </a:p>
          <a:p>
            <a:pPr lvl="1"/>
            <a:r>
              <a:rPr lang="it-CH" dirty="0"/>
              <a:t>Stringi le viti degli attacchi e sostituisci le parti difettose</a:t>
            </a:r>
            <a:r>
              <a:rPr lang="de-CH" dirty="0"/>
              <a:t>.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24744"/>
            <a:ext cx="3319872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Equipaggiamento corretto: </a:t>
            </a:r>
            <a:r>
              <a:rPr lang="it-CH" dirty="0">
                <a:solidFill>
                  <a:schemeClr val="accent2"/>
                </a:solidFill>
              </a:rPr>
              <a:t>vestiti e protezioni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424935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Indossa abiti caldi e resistenti alle intemperie. </a:t>
            </a:r>
          </a:p>
          <a:p>
            <a:pPr lvl="1"/>
            <a:r>
              <a:rPr lang="it-IT" dirty="0"/>
              <a:t>Indossa un casco da sci o snowboard: u</a:t>
            </a:r>
            <a:r>
              <a:rPr lang="de-CH" dirty="0"/>
              <a:t>n </a:t>
            </a:r>
            <a:r>
              <a:rPr lang="de-CH" dirty="0" err="1"/>
              <a:t>infortunio</a:t>
            </a:r>
            <a:r>
              <a:rPr lang="de-CH" dirty="0"/>
              <a:t> </a:t>
            </a:r>
            <a:r>
              <a:rPr lang="de-CH" dirty="0" err="1"/>
              <a:t>su</a:t>
            </a:r>
            <a:r>
              <a:rPr lang="de-CH" dirty="0"/>
              <a:t> sei </a:t>
            </a:r>
            <a:r>
              <a:rPr lang="de-CH" dirty="0" err="1"/>
              <a:t>riguarda</a:t>
            </a:r>
            <a:r>
              <a:rPr lang="de-CH" dirty="0"/>
              <a:t> la </a:t>
            </a:r>
            <a:r>
              <a:rPr lang="de-CH" dirty="0" err="1"/>
              <a:t>testa</a:t>
            </a:r>
            <a:r>
              <a:rPr lang="de-CH" dirty="0"/>
              <a:t>.</a:t>
            </a:r>
          </a:p>
          <a:p>
            <a:pPr lvl="1"/>
            <a:r>
              <a:rPr lang="it-IT" dirty="0"/>
              <a:t>Se fai snowboard, usa i </a:t>
            </a:r>
            <a:r>
              <a:rPr lang="it-IT" dirty="0" err="1"/>
              <a:t>parapolsi</a:t>
            </a:r>
            <a:r>
              <a:rPr lang="it-IT" dirty="0"/>
              <a:t> soprattutto se sei alle prime armi.</a:t>
            </a:r>
          </a:p>
          <a:p>
            <a:pPr lvl="1"/>
            <a:r>
              <a:rPr lang="it-IT" dirty="0"/>
              <a:t>Un paraschiena è utile in particolare negli snowpark. </a:t>
            </a:r>
          </a:p>
          <a:p>
            <a:pPr lvl="1"/>
            <a:r>
              <a:rPr lang="it-IT" dirty="0"/>
              <a:t>Non dimenticare le lenti a contatto o gli occhiali da vista. </a:t>
            </a:r>
          </a:p>
          <a:p>
            <a:pPr lvl="1"/>
            <a:r>
              <a:rPr lang="it-IT" dirty="0"/>
              <a:t>Scegli occhiali per gli sport sulla neve con protezione UV</a:t>
            </a:r>
            <a:r>
              <a:rPr lang="de-CH" sz="1800" dirty="0"/>
              <a:t>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77" y="1268760"/>
            <a:ext cx="288031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2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Comportamento corretto: le 10 regole FIS e le 3 regole SKUS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1287401"/>
          </a:xfrm>
        </p:spPr>
        <p:txBody>
          <a:bodyPr>
            <a:noAutofit/>
          </a:bodyPr>
          <a:lstStyle/>
          <a:p>
            <a:r>
              <a:rPr lang="it-IT" dirty="0"/>
              <a:t>La responsabilità individuale è molto importante sulle piste</a:t>
            </a:r>
            <a:r>
              <a:rPr lang="de-CH" dirty="0"/>
              <a:t>. </a:t>
            </a:r>
            <a:r>
              <a:rPr lang="it-IT" dirty="0"/>
              <a:t>La Federazione internazionale di sci (</a:t>
            </a:r>
            <a:r>
              <a:rPr lang="de-CH" b="1" dirty="0"/>
              <a:t>FIS</a:t>
            </a:r>
            <a:r>
              <a:rPr lang="de-CH" dirty="0"/>
              <a:t>) ha </a:t>
            </a:r>
            <a:r>
              <a:rPr lang="it-CH" dirty="0"/>
              <a:t>pubblicato 10 </a:t>
            </a:r>
            <a:r>
              <a:rPr lang="it-CH" b="1" dirty="0"/>
              <a:t>regole vincolanti </a:t>
            </a:r>
            <a:r>
              <a:rPr lang="it-CH" dirty="0"/>
              <a:t>per chi pratica lo sci o lo snowboard.  </a:t>
            </a:r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None/>
            </a:pPr>
            <a:r>
              <a:rPr lang="de-CH" dirty="0"/>
              <a:t>1. 	</a:t>
            </a:r>
            <a:r>
              <a:rPr lang="it-IT" dirty="0"/>
              <a:t>Non mettere in pericolo o danneggiare altre persone. </a:t>
            </a:r>
          </a:p>
          <a:p>
            <a:pPr marL="627063" lvl="1" indent="-627063">
              <a:buNone/>
            </a:pPr>
            <a:r>
              <a:rPr lang="de-CH" dirty="0"/>
              <a:t>2. 	</a:t>
            </a:r>
            <a:r>
              <a:rPr lang="it-IT" dirty="0"/>
              <a:t>Scendi a vista. Adegua la sciata e la velocità alle tue capacità e alle condizioni della pista</a:t>
            </a:r>
            <a:r>
              <a:rPr lang="de-CH" dirty="0"/>
              <a:t>.</a:t>
            </a:r>
          </a:p>
          <a:p>
            <a:pPr marL="627063" lvl="1" indent="-627063">
              <a:buNone/>
            </a:pPr>
            <a:r>
              <a:rPr lang="de-CH" dirty="0"/>
              <a:t>3. 	</a:t>
            </a:r>
            <a:r>
              <a:rPr lang="it-IT" dirty="0"/>
              <a:t>Rispetta la traccia dello sciatore che ti precede</a:t>
            </a:r>
            <a:r>
              <a:rPr lang="de-CH" dirty="0"/>
              <a:t>.</a:t>
            </a:r>
          </a:p>
          <a:p>
            <a:pPr marL="627063" lvl="1" indent="-627063">
              <a:buNone/>
            </a:pPr>
            <a:r>
              <a:rPr lang="de-CH" dirty="0"/>
              <a:t>4. 	</a:t>
            </a:r>
            <a:r>
              <a:rPr lang="it-IT" dirty="0"/>
              <a:t>Sorpassa tenendo una distanza sufficiente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60277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 BFU V10-it.potx" id="{25358032-588B-4226-9EFC-9DC81868FF7C}" vid="{AFA07B4F-8030-45E5-8FE2-11006B646301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75F7FC-73BE-4000-A81D-18E6DB5E3193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8b27246-006c-4c52-ba09-a14edd98252a"/>
    <ds:schemaRef ds:uri="http://www.w3.org/XML/1998/namespace"/>
    <ds:schemaRef ds:uri="http://purl.org/dc/elements/1.1/"/>
    <ds:schemaRef ds:uri="http://purl.org/dc/terms/"/>
    <ds:schemaRef ds:uri="bb4941f2-48be-4bb0-a3d9-a0ff0057a96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880C08-0E04-4929-93B3-B44B65887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578576-3801-4249-8CB7-98A6F7AA01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Praesentation_UPI_it</Template>
  <TotalTime>0</TotalTime>
  <Words>883</Words>
  <Application>Microsoft Office PowerPoint</Application>
  <PresentationFormat>Breitbild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Roboto</vt:lpstr>
      <vt:lpstr>Suisse Int'l</vt:lpstr>
      <vt:lpstr>Design bfu</vt:lpstr>
      <vt:lpstr>Se non freni ti schianti.</vt:lpstr>
      <vt:lpstr>Infortunati in base a diversi sport (Ø 2016-2020)</vt:lpstr>
      <vt:lpstr>PowerPoint-Präsentation</vt:lpstr>
      <vt:lpstr>Velocità adeguata</vt:lpstr>
      <vt:lpstr>Una buona preparazione</vt:lpstr>
      <vt:lpstr>Equipaggiamento corretto: sci</vt:lpstr>
      <vt:lpstr>Equipaggiamento corretto: snowboard</vt:lpstr>
      <vt:lpstr>Equipaggiamento corretto: vestiti e protezioni</vt:lpstr>
      <vt:lpstr>Comportamento corretto: le 10 regole FIS e le 3 regole SKUS</vt:lpstr>
      <vt:lpstr>Comportamento corretto: le 10 regole FIS e le 3 regole SKUS</vt:lpstr>
      <vt:lpstr>Comportamento corretto: le 10 regole FIS e le 3 regole SKUS</vt:lpstr>
      <vt:lpstr>PowerPoint-Präsentation</vt:lpstr>
      <vt:lpstr>Freeride: più sicurezza fuori pista</vt:lpstr>
      <vt:lpstr>PowerPoint-Präsentation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40</cp:revision>
  <cp:lastPrinted>2019-03-22T15:02:17Z</cp:lastPrinted>
  <dcterms:created xsi:type="dcterms:W3CDTF">2019-09-26T05:40:38Z</dcterms:created>
  <dcterms:modified xsi:type="dcterms:W3CDTF">2023-07-26T12:58:44Z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