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26"/>
  </p:notesMasterIdLst>
  <p:handoutMasterIdLst>
    <p:handoutMasterId r:id="rId27"/>
  </p:handoutMasterIdLst>
  <p:sldIdLst>
    <p:sldId id="262" r:id="rId5"/>
    <p:sldId id="264" r:id="rId6"/>
    <p:sldId id="265" r:id="rId7"/>
    <p:sldId id="266" r:id="rId8"/>
    <p:sldId id="283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B2D0"/>
    <a:srgbClr val="00848E"/>
    <a:srgbClr val="52A2C6"/>
    <a:srgbClr val="2860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2833802-FEF1-4C79-8D5D-14CF1EAF98D9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Helle Formatvorlage 2 - Akz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12" autoAdjust="0"/>
  </p:normalViewPr>
  <p:slideViewPr>
    <p:cSldViewPr showGuides="1">
      <p:cViewPr varScale="1">
        <p:scale>
          <a:sx n="80" d="100"/>
          <a:sy n="80" d="100"/>
        </p:scale>
        <p:origin x="62" y="87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20" d="100"/>
          <a:sy n="120" d="100"/>
        </p:scale>
        <p:origin x="4104" y="16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13865" y="8812671"/>
            <a:ext cx="1243608" cy="33132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/>
            </a:lvl1pPr>
          </a:lstStyle>
          <a:p>
            <a:fld id="{2CEDAA2C-602C-494B-9BFF-F0D7FF14E319}" type="slidenum">
              <a:rPr lang="de-CH" sz="900" smtClean="0">
                <a:solidFill>
                  <a:schemeClr val="bg1"/>
                </a:solidFill>
              </a:rPr>
              <a:t>‹Nr.›</a:t>
            </a:fld>
            <a:endParaRPr lang="de-CH" sz="900" dirty="0">
              <a:solidFill>
                <a:schemeClr val="bg1"/>
              </a:solidFill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847D4BBF-7561-4685-8E21-AF11483ED3A3}"/>
              </a:ext>
            </a:extLst>
          </p:cNvPr>
          <p:cNvSpPr txBox="1"/>
          <p:nvPr/>
        </p:nvSpPr>
        <p:spPr>
          <a:xfrm>
            <a:off x="692696" y="8964487"/>
            <a:ext cx="1944737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sz="700" b="0" dirty="0">
                <a:solidFill>
                  <a:schemeClr val="tx1"/>
                </a:solidFill>
              </a:rPr>
              <a:t>Beratungsstelle für Unfallverhütung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EE4902E-B9BF-42E2-8A4D-60EEB16722BC}"/>
              </a:ext>
            </a:extLst>
          </p:cNvPr>
          <p:cNvSpPr txBox="1"/>
          <p:nvPr/>
        </p:nvSpPr>
        <p:spPr>
          <a:xfrm>
            <a:off x="4437112" y="8928000"/>
            <a:ext cx="1944216" cy="2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EB62A50-8A9B-4C2A-95A7-A31ECDB67D76}" type="slidenum">
              <a:rPr lang="de-CH" sz="700" smtClean="0"/>
              <a:pPr algn="r"/>
              <a:t>‹Nr.›</a:t>
            </a:fld>
            <a:endParaRPr lang="de-CH" sz="700" dirty="0"/>
          </a:p>
        </p:txBody>
      </p:sp>
    </p:spTree>
    <p:extLst>
      <p:ext uri="{BB962C8B-B14F-4D97-AF65-F5344CB8AC3E}">
        <p14:creationId xmlns:p14="http://schemas.microsoft.com/office/powerpoint/2010/main" val="16250026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Notizenplatzhalter 15"/>
          <p:cNvSpPr>
            <a:spLocks noGrp="1"/>
          </p:cNvSpPr>
          <p:nvPr>
            <p:ph type="body" sz="quarter" idx="3"/>
          </p:nvPr>
        </p:nvSpPr>
        <p:spPr>
          <a:xfrm>
            <a:off x="692696" y="3563888"/>
            <a:ext cx="5641140" cy="5040560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3" name="Folienbildplatzhalter 2">
            <a:extLst>
              <a:ext uri="{FF2B5EF4-FFF2-40B4-BE49-F238E27FC236}">
                <a16:creationId xmlns:a16="http://schemas.microsoft.com/office/drawing/2014/main" id="{AD802B12-E7F9-440E-9155-0FB4799D6F5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095" y="250825"/>
            <a:ext cx="5633155" cy="3169047"/>
          </a:xfrm>
          <a:prstGeom prst="rect">
            <a:avLst/>
          </a:prstGeom>
          <a:solidFill>
            <a:schemeClr val="tx1"/>
          </a:solidFill>
          <a:ln w="3175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2E3A8726-51CA-4F67-AB6C-AE3555767D9F}"/>
              </a:ext>
            </a:extLst>
          </p:cNvPr>
          <p:cNvSpPr txBox="1"/>
          <p:nvPr/>
        </p:nvSpPr>
        <p:spPr>
          <a:xfrm>
            <a:off x="692696" y="8964487"/>
            <a:ext cx="1944737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sz="700" b="0" dirty="0">
                <a:solidFill>
                  <a:schemeClr val="tx1"/>
                </a:solidFill>
              </a:rPr>
              <a:t>Beratungsstelle für Unfallverhütung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0DBE82CE-0BA1-440F-9711-D9A2C9723589}"/>
              </a:ext>
            </a:extLst>
          </p:cNvPr>
          <p:cNvSpPr txBox="1"/>
          <p:nvPr/>
        </p:nvSpPr>
        <p:spPr>
          <a:xfrm>
            <a:off x="4437112" y="8928000"/>
            <a:ext cx="1944216" cy="2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EB62A50-8A9B-4C2A-95A7-A31ECDB67D76}" type="slidenum">
              <a:rPr lang="de-CH" sz="700" smtClean="0"/>
              <a:pPr algn="r"/>
              <a:t>‹Nr.›</a:t>
            </a:fld>
            <a:endParaRPr lang="de-CH" sz="700" dirty="0"/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6888F6EC-C2E4-4DCA-A3BF-709CE5AD7B3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6453335" y="8685213"/>
            <a:ext cx="403077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FBBAE35-340C-49F8-9D02-C5E3C167DF54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1170970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spcAft>
        <a:spcPts val="60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177800" indent="-177800" algn="l" defTabSz="914400" rtl="0" eaLnBrk="1" latinLnBrk="0" hangingPunct="1">
      <a:spcAft>
        <a:spcPts val="600"/>
      </a:spcAft>
      <a:buFont typeface="Arial" panose="020B0604020202020204" pitchFamily="34" charset="0"/>
      <a:buChar char="‒"/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357188" indent="-179388" algn="l" defTabSz="914400" rtl="0" eaLnBrk="1" latinLnBrk="0" hangingPunct="1">
      <a:spcAft>
        <a:spcPts val="600"/>
      </a:spcAft>
      <a:buFont typeface="Arial" panose="020B0604020202020204" pitchFamily="34" charset="0"/>
      <a:buChar char="‒"/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534988" indent="-177800" algn="l" defTabSz="914400" rtl="0" eaLnBrk="1" latinLnBrk="0" hangingPunct="1">
      <a:spcAft>
        <a:spcPts val="600"/>
      </a:spcAft>
      <a:buFont typeface="Arial" panose="020B0604020202020204" pitchFamily="34" charset="0"/>
      <a:buChar char="‒"/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720725" indent="-185738" algn="l" defTabSz="914400" rtl="0" eaLnBrk="1" latinLnBrk="0" hangingPunct="1">
      <a:spcAft>
        <a:spcPts val="600"/>
      </a:spcAft>
      <a:buFont typeface="Arial" panose="020B0604020202020204" pitchFamily="34" charset="0"/>
      <a:buChar char="‒"/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250825"/>
            <a:ext cx="5632450" cy="31686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>
          <a:xfrm>
            <a:off x="5805264" y="8964488"/>
            <a:ext cx="528572" cy="179512"/>
          </a:xfrm>
          <a:prstGeom prst="rect">
            <a:avLst/>
          </a:prstGeom>
        </p:spPr>
        <p:txBody>
          <a:bodyPr/>
          <a:lstStyle/>
          <a:p>
            <a:fld id="{83C81C81-E364-4366-A610-2DB15FF98538}" type="slidenum">
              <a:rPr lang="de-CH" smtClean="0"/>
              <a:pPr/>
              <a:t>1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5558391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20713" y="1116013"/>
            <a:ext cx="5630862" cy="3168650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1" y="4885877"/>
            <a:ext cx="5449821" cy="3502547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69160" y="8460434"/>
            <a:ext cx="1368152" cy="342951"/>
          </a:xfrm>
          <a:prstGeom prst="rect">
            <a:avLst/>
          </a:prstGeom>
        </p:spPr>
        <p:txBody>
          <a:bodyPr/>
          <a:lstStyle/>
          <a:p>
            <a:fld id="{3A493298-6094-4361-B311-891E531296F6}" type="slidenum">
              <a:rPr lang="de-CH" smtClean="0"/>
              <a:pPr/>
              <a:t>10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7618733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20713" y="1116013"/>
            <a:ext cx="5630862" cy="3168650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1" y="4885877"/>
            <a:ext cx="5449821" cy="3502547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69160" y="8460434"/>
            <a:ext cx="1368152" cy="342951"/>
          </a:xfrm>
          <a:prstGeom prst="rect">
            <a:avLst/>
          </a:prstGeom>
        </p:spPr>
        <p:txBody>
          <a:bodyPr/>
          <a:lstStyle/>
          <a:p>
            <a:fld id="{3A493298-6094-4361-B311-891E531296F6}" type="slidenum">
              <a:rPr lang="de-CH" smtClean="0"/>
              <a:pPr/>
              <a:t>11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2143781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20713" y="1116013"/>
            <a:ext cx="5630862" cy="3168650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1" y="4885877"/>
            <a:ext cx="5449821" cy="3502547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69160" y="8460434"/>
            <a:ext cx="1368152" cy="342951"/>
          </a:xfrm>
          <a:prstGeom prst="rect">
            <a:avLst/>
          </a:prstGeom>
        </p:spPr>
        <p:txBody>
          <a:bodyPr/>
          <a:lstStyle/>
          <a:p>
            <a:fld id="{3A493298-6094-4361-B311-891E531296F6}" type="slidenum">
              <a:rPr lang="de-CH" smtClean="0"/>
              <a:pPr/>
              <a:t>12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7193917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20713" y="1116013"/>
            <a:ext cx="5630862" cy="3168650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1" y="4885877"/>
            <a:ext cx="5449821" cy="3502547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69160" y="8460434"/>
            <a:ext cx="1368152" cy="342951"/>
          </a:xfrm>
          <a:prstGeom prst="rect">
            <a:avLst/>
          </a:prstGeom>
        </p:spPr>
        <p:txBody>
          <a:bodyPr/>
          <a:lstStyle/>
          <a:p>
            <a:fld id="{3A493298-6094-4361-B311-891E531296F6}" type="slidenum">
              <a:rPr lang="de-CH" smtClean="0"/>
              <a:pPr/>
              <a:t>13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023256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20713" y="1116013"/>
            <a:ext cx="5630862" cy="3168650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1" y="4885877"/>
            <a:ext cx="5449821" cy="3502547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69160" y="8460434"/>
            <a:ext cx="1368152" cy="342951"/>
          </a:xfrm>
          <a:prstGeom prst="rect">
            <a:avLst/>
          </a:prstGeom>
        </p:spPr>
        <p:txBody>
          <a:bodyPr/>
          <a:lstStyle/>
          <a:p>
            <a:fld id="{3A493298-6094-4361-B311-891E531296F6}" type="slidenum">
              <a:rPr lang="de-CH" smtClean="0"/>
              <a:pPr/>
              <a:t>14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6194218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20713" y="1116013"/>
            <a:ext cx="5630862" cy="3168650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1" y="4885877"/>
            <a:ext cx="5449821" cy="3502547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69160" y="8460434"/>
            <a:ext cx="1368152" cy="342951"/>
          </a:xfrm>
          <a:prstGeom prst="rect">
            <a:avLst/>
          </a:prstGeom>
        </p:spPr>
        <p:txBody>
          <a:bodyPr/>
          <a:lstStyle/>
          <a:p>
            <a:fld id="{3A493298-6094-4361-B311-891E531296F6}" type="slidenum">
              <a:rPr lang="de-CH" smtClean="0"/>
              <a:pPr/>
              <a:t>15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7547394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20713" y="1116013"/>
            <a:ext cx="5630862" cy="3168650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1" y="4885877"/>
            <a:ext cx="5449821" cy="3502547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69160" y="8460434"/>
            <a:ext cx="1368152" cy="342951"/>
          </a:xfrm>
          <a:prstGeom prst="rect">
            <a:avLst/>
          </a:prstGeom>
        </p:spPr>
        <p:txBody>
          <a:bodyPr/>
          <a:lstStyle/>
          <a:p>
            <a:fld id="{3A493298-6094-4361-B311-891E531296F6}" type="slidenum">
              <a:rPr lang="de-CH" smtClean="0"/>
              <a:pPr/>
              <a:t>16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7220157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20713" y="1116013"/>
            <a:ext cx="5630862" cy="3168650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1" y="4885877"/>
            <a:ext cx="5449821" cy="3502547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69160" y="8460434"/>
            <a:ext cx="1368152" cy="342951"/>
          </a:xfrm>
          <a:prstGeom prst="rect">
            <a:avLst/>
          </a:prstGeom>
        </p:spPr>
        <p:txBody>
          <a:bodyPr/>
          <a:lstStyle/>
          <a:p>
            <a:fld id="{3A493298-6094-4361-B311-891E531296F6}" type="slidenum">
              <a:rPr lang="de-CH" smtClean="0"/>
              <a:pPr/>
              <a:t>17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6849713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20713" y="1116013"/>
            <a:ext cx="5630862" cy="3168650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1" y="4885877"/>
            <a:ext cx="5449821" cy="3502547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69160" y="8460434"/>
            <a:ext cx="1368152" cy="342951"/>
          </a:xfrm>
          <a:prstGeom prst="rect">
            <a:avLst/>
          </a:prstGeom>
        </p:spPr>
        <p:txBody>
          <a:bodyPr/>
          <a:lstStyle/>
          <a:p>
            <a:fld id="{3A493298-6094-4361-B311-891E531296F6}" type="slidenum">
              <a:rPr lang="de-CH" smtClean="0"/>
              <a:pPr/>
              <a:t>18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9292252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20713" y="1116013"/>
            <a:ext cx="5630862" cy="3168650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1" y="4885877"/>
            <a:ext cx="5449821" cy="3502547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69160" y="8460434"/>
            <a:ext cx="1368152" cy="342951"/>
          </a:xfrm>
          <a:prstGeom prst="rect">
            <a:avLst/>
          </a:prstGeom>
        </p:spPr>
        <p:txBody>
          <a:bodyPr/>
          <a:lstStyle/>
          <a:p>
            <a:fld id="{3A493298-6094-4361-B311-891E531296F6}" type="slidenum">
              <a:rPr lang="de-CH" smtClean="0"/>
              <a:pPr/>
              <a:t>19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547757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20713" y="1116013"/>
            <a:ext cx="5630862" cy="3168650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1" y="4885877"/>
            <a:ext cx="5449821" cy="3502547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69160" y="8460434"/>
            <a:ext cx="1368152" cy="342951"/>
          </a:xfrm>
          <a:prstGeom prst="rect">
            <a:avLst/>
          </a:prstGeom>
        </p:spPr>
        <p:txBody>
          <a:bodyPr/>
          <a:lstStyle/>
          <a:p>
            <a:fld id="{3A493298-6094-4361-B311-891E531296F6}" type="slidenum">
              <a:rPr lang="de-CH" smtClean="0"/>
              <a:pPr/>
              <a:t>2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1848872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20713" y="1116013"/>
            <a:ext cx="5630862" cy="3168650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1" y="4885877"/>
            <a:ext cx="5449821" cy="3502547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69160" y="8460434"/>
            <a:ext cx="1368152" cy="342951"/>
          </a:xfrm>
          <a:prstGeom prst="rect">
            <a:avLst/>
          </a:prstGeom>
        </p:spPr>
        <p:txBody>
          <a:bodyPr/>
          <a:lstStyle/>
          <a:p>
            <a:fld id="{3A493298-6094-4361-B311-891E531296F6}" type="slidenum">
              <a:rPr lang="de-CH" smtClean="0"/>
              <a:pPr/>
              <a:t>20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90804448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20713" y="1116013"/>
            <a:ext cx="5630862" cy="3168650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1" y="4885877"/>
            <a:ext cx="5449821" cy="3502547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69160" y="8460434"/>
            <a:ext cx="1368152" cy="342951"/>
          </a:xfrm>
          <a:prstGeom prst="rect">
            <a:avLst/>
          </a:prstGeom>
        </p:spPr>
        <p:txBody>
          <a:bodyPr/>
          <a:lstStyle/>
          <a:p>
            <a:fld id="{3A493298-6094-4361-B311-891E531296F6}" type="slidenum">
              <a:rPr lang="de-CH" smtClean="0"/>
              <a:pPr/>
              <a:t>21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1497576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20713" y="1116013"/>
            <a:ext cx="5630862" cy="3168650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1" y="4885877"/>
            <a:ext cx="5449821" cy="3502547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69160" y="8460434"/>
            <a:ext cx="1368152" cy="342951"/>
          </a:xfrm>
          <a:prstGeom prst="rect">
            <a:avLst/>
          </a:prstGeom>
        </p:spPr>
        <p:txBody>
          <a:bodyPr/>
          <a:lstStyle/>
          <a:p>
            <a:fld id="{3A493298-6094-4361-B311-891E531296F6}" type="slidenum">
              <a:rPr lang="de-CH" smtClean="0"/>
              <a:pPr/>
              <a:t>3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1618899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20713" y="1116013"/>
            <a:ext cx="5630862" cy="3168650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1" y="4885877"/>
            <a:ext cx="5449821" cy="3502547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69160" y="8460434"/>
            <a:ext cx="1368152" cy="342951"/>
          </a:xfrm>
          <a:prstGeom prst="rect">
            <a:avLst/>
          </a:prstGeom>
        </p:spPr>
        <p:txBody>
          <a:bodyPr/>
          <a:lstStyle/>
          <a:p>
            <a:fld id="{3A493298-6094-4361-B311-891E531296F6}" type="slidenum">
              <a:rPr lang="de-CH" smtClean="0"/>
              <a:pPr/>
              <a:t>4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7696444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20713" y="1116013"/>
            <a:ext cx="5630862" cy="3168650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1" y="4885877"/>
            <a:ext cx="5449821" cy="3502547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69160" y="8460434"/>
            <a:ext cx="1368152" cy="342951"/>
          </a:xfrm>
          <a:prstGeom prst="rect">
            <a:avLst/>
          </a:prstGeom>
        </p:spPr>
        <p:txBody>
          <a:bodyPr/>
          <a:lstStyle/>
          <a:p>
            <a:fld id="{3A493298-6094-4361-B311-891E531296F6}" type="slidenum">
              <a:rPr lang="de-CH" smtClean="0"/>
              <a:pPr/>
              <a:t>5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537350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20713" y="1116013"/>
            <a:ext cx="5630862" cy="3168650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1" y="4885877"/>
            <a:ext cx="5449821" cy="3502547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69160" y="8460434"/>
            <a:ext cx="1368152" cy="342951"/>
          </a:xfrm>
          <a:prstGeom prst="rect">
            <a:avLst/>
          </a:prstGeom>
        </p:spPr>
        <p:txBody>
          <a:bodyPr/>
          <a:lstStyle/>
          <a:p>
            <a:fld id="{3A493298-6094-4361-B311-891E531296F6}" type="slidenum">
              <a:rPr lang="de-CH" smtClean="0"/>
              <a:pPr/>
              <a:t>6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269463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20713" y="1116013"/>
            <a:ext cx="5630862" cy="3168650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1" y="4885877"/>
            <a:ext cx="5449821" cy="3502547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69160" y="8460434"/>
            <a:ext cx="1368152" cy="342951"/>
          </a:xfrm>
          <a:prstGeom prst="rect">
            <a:avLst/>
          </a:prstGeom>
        </p:spPr>
        <p:txBody>
          <a:bodyPr/>
          <a:lstStyle/>
          <a:p>
            <a:fld id="{3A493298-6094-4361-B311-891E531296F6}" type="slidenum">
              <a:rPr lang="de-CH" smtClean="0"/>
              <a:pPr/>
              <a:t>7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0551376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20713" y="1116013"/>
            <a:ext cx="5630862" cy="3168650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1" y="4885877"/>
            <a:ext cx="5449821" cy="3502547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69160" y="8460434"/>
            <a:ext cx="1368152" cy="342951"/>
          </a:xfrm>
          <a:prstGeom prst="rect">
            <a:avLst/>
          </a:prstGeom>
        </p:spPr>
        <p:txBody>
          <a:bodyPr/>
          <a:lstStyle/>
          <a:p>
            <a:fld id="{3A493298-6094-4361-B311-891E531296F6}" type="slidenum">
              <a:rPr lang="de-CH" smtClean="0"/>
              <a:pPr/>
              <a:t>8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1399081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20713" y="1116013"/>
            <a:ext cx="5630862" cy="3168650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1" y="4885877"/>
            <a:ext cx="5449821" cy="3502547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69160" y="8460434"/>
            <a:ext cx="1368152" cy="342951"/>
          </a:xfrm>
          <a:prstGeom prst="rect">
            <a:avLst/>
          </a:prstGeom>
        </p:spPr>
        <p:txBody>
          <a:bodyPr/>
          <a:lstStyle/>
          <a:p>
            <a:fld id="{3A493298-6094-4361-B311-891E531296F6}" type="slidenum">
              <a:rPr lang="de-CH" smtClean="0"/>
              <a:pPr/>
              <a:t>9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994587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r-CH" noProof="0" dirty="0" err="1"/>
              <a:t>Titel</a:t>
            </a:r>
            <a:endParaRPr lang="fr-CH" noProof="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chemeClr val="accent1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fr-CH" noProof="0" dirty="0" err="1"/>
              <a:t>Untertitel</a:t>
            </a:r>
            <a:endParaRPr lang="fr-CH" noProof="0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729DD23-D45F-4D0C-B5BD-BC5BCF4F1FA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24113" y="1328137"/>
            <a:ext cx="9288512" cy="216495"/>
          </a:xfrm>
        </p:spPr>
        <p:txBody>
          <a:bodyPr/>
          <a:lstStyle>
            <a:lvl1pPr>
              <a:defRPr sz="16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r-CH" noProof="0" dirty="0" err="1"/>
              <a:t>Datum</a:t>
            </a:r>
            <a:r>
              <a:rPr lang="de-DE" dirty="0"/>
              <a:t>, Untertitel</a:t>
            </a:r>
            <a:endParaRPr lang="de-CH" dirty="0"/>
          </a:p>
        </p:txBody>
      </p:sp>
      <p:sp>
        <p:nvSpPr>
          <p:cNvPr id="11" name="Textplatzhalter 4">
            <a:extLst>
              <a:ext uri="{FF2B5EF4-FFF2-40B4-BE49-F238E27FC236}">
                <a16:creationId xmlns:a16="http://schemas.microsoft.com/office/drawing/2014/main" id="{876D6DAA-1047-4974-AA8E-3228CEFCB9F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424113" y="1593753"/>
            <a:ext cx="9288512" cy="216495"/>
          </a:xfrm>
        </p:spPr>
        <p:txBody>
          <a:bodyPr/>
          <a:lstStyle>
            <a:lvl1pPr>
              <a:defRPr sz="1600" b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fr-CH" noProof="0" dirty="0" err="1"/>
              <a:t>Vorname</a:t>
            </a:r>
            <a:r>
              <a:rPr lang="de-DE" dirty="0"/>
              <a:t> Name</a:t>
            </a:r>
            <a:endParaRPr lang="de-CH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2F5AF934-B224-4A72-AB54-EAE3966BF0FD}"/>
              </a:ext>
            </a:extLst>
          </p:cNvPr>
          <p:cNvSpPr txBox="1"/>
          <p:nvPr userDrawn="1"/>
        </p:nvSpPr>
        <p:spPr>
          <a:xfrm>
            <a:off x="2412239" y="486573"/>
            <a:ext cx="1871686" cy="3715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8000"/>
              </a:lnSpc>
            </a:pPr>
            <a:r>
              <a:rPr lang="fr-CH" sz="1000" spc="19" baseline="0" dirty="0">
                <a:solidFill>
                  <a:schemeClr val="bg1"/>
                </a:solidFill>
              </a:rPr>
              <a:t>Bureau de </a:t>
            </a:r>
            <a:r>
              <a:rPr lang="fr-CH" sz="1000" spc="19" baseline="0" noProof="0" dirty="0">
                <a:solidFill>
                  <a:schemeClr val="bg1"/>
                </a:solidFill>
              </a:rPr>
              <a:t>prévention</a:t>
            </a:r>
          </a:p>
          <a:p>
            <a:pPr>
              <a:lnSpc>
                <a:spcPct val="128000"/>
              </a:lnSpc>
            </a:pPr>
            <a:r>
              <a:rPr lang="fr-CH" sz="1000" spc="19" baseline="0" dirty="0">
                <a:solidFill>
                  <a:schemeClr val="bg1"/>
                </a:solidFill>
              </a:rPr>
              <a:t>des accidents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BF768EFA-F8AB-45F2-B486-C3103F41A051}"/>
              </a:ext>
            </a:extLst>
          </p:cNvPr>
          <p:cNvSpPr txBox="1"/>
          <p:nvPr userDrawn="1"/>
        </p:nvSpPr>
        <p:spPr>
          <a:xfrm>
            <a:off x="4321820" y="488444"/>
            <a:ext cx="1918196" cy="3939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8000"/>
              </a:lnSpc>
            </a:pPr>
            <a:r>
              <a:rPr lang="nb-NO" sz="1000" spc="19" baseline="0" dirty="0">
                <a:solidFill>
                  <a:schemeClr val="bg1"/>
                </a:solidFill>
              </a:rPr>
              <a:t>Hodlerstrasse 5a, 3011 Berne</a:t>
            </a:r>
          </a:p>
          <a:p>
            <a:pPr>
              <a:lnSpc>
                <a:spcPct val="128000"/>
              </a:lnSpc>
            </a:pPr>
            <a:r>
              <a:rPr lang="nb-NO" sz="1000" spc="19" baseline="0" dirty="0">
                <a:solidFill>
                  <a:schemeClr val="bg1"/>
                </a:solidFill>
              </a:rPr>
              <a:t>info@bpa.ch bpa.ch</a:t>
            </a:r>
            <a:endParaRPr lang="de-CH" sz="1000" spc="19" baseline="0" dirty="0">
              <a:solidFill>
                <a:schemeClr val="bg1"/>
              </a:solidFill>
            </a:endParaRP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1C5B3D4B-C87A-4C04-979E-77E88DAC300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92" y="314844"/>
            <a:ext cx="958898" cy="938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886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ein Bi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3526" y="1268414"/>
            <a:ext cx="3816250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Titelmasterformat durch Klicken bearbeiten</a:t>
            </a:r>
            <a:endParaRPr lang="fr-CH" noProof="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508EF-BC50-4D60-B6CE-A9AC4D311CD5}" type="datetime6">
              <a:rPr lang="fr-CH" noProof="0" smtClean="0"/>
              <a:t>avril 22</a:t>
            </a:fld>
            <a:endParaRPr lang="fr-CH" noProof="0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0404953C-0CED-4E68-8E48-90693E6A9A8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295774" y="1484313"/>
            <a:ext cx="7416800" cy="4752975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11" name="Textplatzhalter 5">
            <a:extLst>
              <a:ext uri="{FF2B5EF4-FFF2-40B4-BE49-F238E27FC236}">
                <a16:creationId xmlns:a16="http://schemas.microsoft.com/office/drawing/2014/main" id="{DEE939CE-303B-40FA-BBFF-718B0E5A16C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9328" y="5979902"/>
            <a:ext cx="3384425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263526" y="1279615"/>
            <a:ext cx="3816250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 noProof="0"/>
              <a:t>Bild durch Klicken auf Symbol hinzufügen</a:t>
            </a:r>
            <a:endParaRPr lang="fr-CH" noProof="0" dirty="0"/>
          </a:p>
        </p:txBody>
      </p:sp>
      <p:sp>
        <p:nvSpPr>
          <p:cNvPr id="13" name="Titel 1"/>
          <p:cNvSpPr txBox="1">
            <a:spLocks/>
          </p:cNvSpPr>
          <p:nvPr userDrawn="1"/>
        </p:nvSpPr>
        <p:spPr>
          <a:xfrm>
            <a:off x="479377" y="376327"/>
            <a:ext cx="11233248" cy="315911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488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0" kern="1200" spc="31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CH" noProof="0" dirty="0"/>
          </a:p>
        </p:txBody>
      </p:sp>
      <p:sp>
        <p:nvSpPr>
          <p:cNvPr id="14" name="Fußzeilenplatzhalter 7"/>
          <p:cNvSpPr txBox="1">
            <a:spLocks/>
          </p:cNvSpPr>
          <p:nvPr userDrawn="1"/>
        </p:nvSpPr>
        <p:spPr>
          <a:xfrm>
            <a:off x="1506058" y="6506856"/>
            <a:ext cx="7872876" cy="16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de-DE"/>
            </a:defPPr>
            <a:lvl1pPr marL="0" algn="l" defTabSz="914400" rtl="0" eaLnBrk="1" latinLnBrk="0" hangingPunct="1">
              <a:defRPr sz="10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H" noProof="0" dirty="0" err="1"/>
              <a:t>Titel</a:t>
            </a:r>
            <a:r>
              <a:rPr lang="fr-CH" noProof="0" dirty="0"/>
              <a:t> der </a:t>
            </a:r>
            <a:r>
              <a:rPr lang="fr-CH" noProof="0" dirty="0" err="1"/>
              <a:t>Präsentation</a:t>
            </a:r>
            <a:r>
              <a:rPr lang="fr-CH" noProof="0" dirty="0"/>
              <a:t> - </a:t>
            </a:r>
            <a:r>
              <a:rPr lang="fr-CH" noProof="0" dirty="0" err="1"/>
              <a:t>Fusszeile</a:t>
            </a:r>
            <a:r>
              <a:rPr lang="fr-CH" noProof="0" dirty="0"/>
              <a:t> (</a:t>
            </a:r>
            <a:r>
              <a:rPr lang="fr-CH" noProof="0" dirty="0" err="1"/>
              <a:t>einfügen</a:t>
            </a:r>
            <a:r>
              <a:rPr lang="fr-CH" noProof="0" dirty="0"/>
              <a:t> </a:t>
            </a:r>
            <a:r>
              <a:rPr lang="fr-CH" noProof="0" dirty="0" err="1"/>
              <a:t>über</a:t>
            </a:r>
            <a:r>
              <a:rPr lang="fr-CH" noProof="0" dirty="0"/>
              <a:t> «</a:t>
            </a:r>
            <a:r>
              <a:rPr lang="fr-CH" noProof="0" dirty="0" err="1"/>
              <a:t>Einfügen</a:t>
            </a:r>
            <a:r>
              <a:rPr lang="fr-CH" noProof="0" dirty="0"/>
              <a:t> &gt; </a:t>
            </a:r>
            <a:r>
              <a:rPr lang="fr-CH" noProof="0" dirty="0" err="1"/>
              <a:t>Kopf</a:t>
            </a:r>
            <a:r>
              <a:rPr lang="fr-CH" noProof="0" dirty="0"/>
              <a:t>- </a:t>
            </a:r>
            <a:r>
              <a:rPr lang="fr-CH" noProof="0" dirty="0" err="1"/>
              <a:t>und</a:t>
            </a:r>
            <a:r>
              <a:rPr lang="fr-CH" noProof="0" dirty="0"/>
              <a:t> </a:t>
            </a:r>
            <a:r>
              <a:rPr lang="fr-CH" noProof="0" dirty="0" err="1"/>
              <a:t>Fusszeile</a:t>
            </a:r>
            <a:r>
              <a:rPr lang="fr-CH" noProof="0" dirty="0"/>
              <a:t>»)</a:t>
            </a:r>
          </a:p>
        </p:txBody>
      </p:sp>
      <p:sp>
        <p:nvSpPr>
          <p:cNvPr id="15" name="Foliennummernplatzhalter 8"/>
          <p:cNvSpPr txBox="1">
            <a:spLocks/>
          </p:cNvSpPr>
          <p:nvPr userDrawn="1"/>
        </p:nvSpPr>
        <p:spPr>
          <a:xfrm>
            <a:off x="507952" y="6493682"/>
            <a:ext cx="817307" cy="16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de-DE"/>
            </a:defPPr>
            <a:lvl1pPr marL="0" algn="l" defTabSz="914400" rtl="0" eaLnBrk="1" latinLnBrk="0" hangingPunct="1">
              <a:defRPr sz="10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42AD375-037F-43D0-B059-5172DA06796A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16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79328" y="744578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fr-CH" noProof="0" dirty="0" err="1"/>
              <a:t>Untertitel</a:t>
            </a:r>
            <a:r>
              <a:rPr lang="fr-CH" noProof="0" dirty="0"/>
              <a:t> </a:t>
            </a:r>
            <a:r>
              <a:rPr lang="fr-CH" noProof="0" dirty="0" err="1"/>
              <a:t>bearbeiten</a:t>
            </a:r>
            <a:r>
              <a:rPr lang="fr-CH" noProof="0" dirty="0"/>
              <a:t> </a:t>
            </a:r>
          </a:p>
        </p:txBody>
      </p:sp>
      <p:sp>
        <p:nvSpPr>
          <p:cNvPr id="17" name="Textplatzhalter 5">
            <a:extLst>
              <a:ext uri="{FF2B5EF4-FFF2-40B4-BE49-F238E27FC236}">
                <a16:creationId xmlns:a16="http://schemas.microsoft.com/office/drawing/2014/main" id="{0404953C-0CED-4E68-8E48-90693E6A9A8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295774" y="1495514"/>
            <a:ext cx="7416800" cy="4752975"/>
          </a:xfrm>
        </p:spPr>
        <p:txBody>
          <a:bodyPr/>
          <a:lstStyle/>
          <a:p>
            <a:pPr lvl="0"/>
            <a:r>
              <a:rPr lang="de-DE" noProof="0"/>
              <a:t>Formatvorlagen des Textmasters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fr-CH" noProof="0" dirty="0"/>
          </a:p>
        </p:txBody>
      </p:sp>
    </p:spTree>
    <p:extLst>
      <p:ext uri="{BB962C8B-B14F-4D97-AF65-F5344CB8AC3E}">
        <p14:creationId xmlns:p14="http://schemas.microsoft.com/office/powerpoint/2010/main" val="1612869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ein Bild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2">
            <a:extLst>
              <a:ext uri="{FF2B5EF4-FFF2-40B4-BE49-F238E27FC236}">
                <a16:creationId xmlns:a16="http://schemas.microsoft.com/office/drawing/2014/main" id="{F21C214A-36AD-4D11-A131-ADF02BB72815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6239967" y="1340769"/>
            <a:ext cx="5472610" cy="4896520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de-DE" noProof="0"/>
              <a:t>Formatvorlagen des Textmasters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fr-CH" noProof="0" dirty="0"/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3524" y="1268414"/>
            <a:ext cx="5760468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 noProof="0"/>
              <a:t>Bild durch Klicken auf Symbol hinzufügen</a:t>
            </a:r>
            <a:endParaRPr lang="fr-CH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Titelmasterformat durch Klicken bearbeiten</a:t>
            </a:r>
            <a:endParaRPr lang="fr-CH" noProof="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D3D3C-4007-495E-9327-B8C8F17808C3}" type="datetime6">
              <a:rPr lang="fr-CH" noProof="0" smtClean="0"/>
              <a:t>avril 22</a:t>
            </a:fld>
            <a:endParaRPr lang="fr-CH" noProof="0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noProof="0" dirty="0" err="1"/>
              <a:t>Titel</a:t>
            </a:r>
            <a:r>
              <a:rPr lang="fr-CH" noProof="0" dirty="0"/>
              <a:t> der </a:t>
            </a:r>
            <a:r>
              <a:rPr lang="fr-CH" noProof="0" dirty="0" err="1"/>
              <a:t>Präsentation</a:t>
            </a:r>
            <a:r>
              <a:rPr lang="fr-CH" noProof="0" dirty="0"/>
              <a:t> - </a:t>
            </a:r>
            <a:r>
              <a:rPr lang="fr-CH" noProof="0" dirty="0" err="1"/>
              <a:t>Fusszeile</a:t>
            </a:r>
            <a:r>
              <a:rPr lang="fr-CH" noProof="0" dirty="0"/>
              <a:t> (</a:t>
            </a:r>
            <a:r>
              <a:rPr lang="fr-CH" noProof="0" dirty="0" err="1"/>
              <a:t>einfügen</a:t>
            </a:r>
            <a:r>
              <a:rPr lang="fr-CH" noProof="0" dirty="0"/>
              <a:t> </a:t>
            </a:r>
            <a:r>
              <a:rPr lang="fr-CH" noProof="0" dirty="0" err="1"/>
              <a:t>über</a:t>
            </a:r>
            <a:r>
              <a:rPr lang="fr-CH" noProof="0" dirty="0"/>
              <a:t> «</a:t>
            </a:r>
            <a:r>
              <a:rPr lang="fr-CH" noProof="0" dirty="0" err="1"/>
              <a:t>Einfügen</a:t>
            </a:r>
            <a:r>
              <a:rPr lang="fr-CH" noProof="0" dirty="0"/>
              <a:t> &gt; </a:t>
            </a:r>
            <a:r>
              <a:rPr lang="fr-CH" noProof="0" dirty="0" err="1"/>
              <a:t>Kopf</a:t>
            </a:r>
            <a:r>
              <a:rPr lang="fr-CH" noProof="0" dirty="0"/>
              <a:t>- </a:t>
            </a:r>
            <a:r>
              <a:rPr lang="fr-CH" noProof="0" dirty="0" err="1"/>
              <a:t>und</a:t>
            </a:r>
            <a:r>
              <a:rPr lang="fr-CH" noProof="0" dirty="0"/>
              <a:t> </a:t>
            </a:r>
            <a:r>
              <a:rPr lang="fr-CH" noProof="0" dirty="0" err="1"/>
              <a:t>Fusszeile</a:t>
            </a:r>
            <a:r>
              <a:rPr lang="fr-CH" noProof="0" dirty="0"/>
              <a:t>»)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fr-CH" noProof="0" dirty="0" err="1"/>
              <a:t>Untertitel</a:t>
            </a:r>
            <a:r>
              <a:rPr lang="fr-CH" noProof="0" dirty="0"/>
              <a:t> </a:t>
            </a:r>
            <a:r>
              <a:rPr lang="fr-CH" noProof="0" dirty="0" err="1"/>
              <a:t>bearbeiten</a:t>
            </a:r>
            <a:r>
              <a:rPr lang="fr-CH" noProof="0" dirty="0"/>
              <a:t> </a:t>
            </a:r>
          </a:p>
        </p:txBody>
      </p:sp>
      <p:sp>
        <p:nvSpPr>
          <p:cNvPr id="11" name="Textplatzhalter 5">
            <a:extLst>
              <a:ext uri="{FF2B5EF4-FFF2-40B4-BE49-F238E27FC236}">
                <a16:creationId xmlns:a16="http://schemas.microsoft.com/office/drawing/2014/main" id="{8AAE9551-8352-40F2-860F-733DCE416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9326" y="5979902"/>
            <a:ext cx="5328643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8863669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ei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3525" y="1268414"/>
            <a:ext cx="11664951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>
                <a:latin typeface="+mn-lt"/>
              </a:defRPr>
            </a:lvl1pPr>
          </a:lstStyle>
          <a:p>
            <a:r>
              <a:rPr lang="de-DE" noProof="0"/>
              <a:t>Bild durch Klicken auf Symbol hinzufügen</a:t>
            </a:r>
            <a:endParaRPr lang="fr-CH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Titelmasterformat durch Klicken bearbeiten</a:t>
            </a:r>
            <a:endParaRPr lang="fr-CH" noProof="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EA9E7-7FBA-480E-922D-BD9929BB9AC0}" type="datetime6">
              <a:rPr lang="fr-CH" noProof="0" smtClean="0"/>
              <a:t>avril 22</a:t>
            </a:fld>
            <a:endParaRPr lang="fr-CH" noProof="0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noProof="0" dirty="0" err="1"/>
              <a:t>Titel</a:t>
            </a:r>
            <a:r>
              <a:rPr lang="fr-CH" noProof="0" dirty="0"/>
              <a:t> der </a:t>
            </a:r>
            <a:r>
              <a:rPr lang="fr-CH" noProof="0" dirty="0" err="1"/>
              <a:t>Präsentation</a:t>
            </a:r>
            <a:r>
              <a:rPr lang="fr-CH" noProof="0" dirty="0"/>
              <a:t> - </a:t>
            </a:r>
            <a:r>
              <a:rPr lang="fr-CH" noProof="0" dirty="0" err="1"/>
              <a:t>Fusszeile</a:t>
            </a:r>
            <a:r>
              <a:rPr lang="fr-CH" noProof="0" dirty="0"/>
              <a:t> (</a:t>
            </a:r>
            <a:r>
              <a:rPr lang="fr-CH" noProof="0" dirty="0" err="1"/>
              <a:t>einfügen</a:t>
            </a:r>
            <a:r>
              <a:rPr lang="fr-CH" noProof="0" dirty="0"/>
              <a:t> </a:t>
            </a:r>
            <a:r>
              <a:rPr lang="fr-CH" noProof="0" dirty="0" err="1"/>
              <a:t>über</a:t>
            </a:r>
            <a:r>
              <a:rPr lang="fr-CH" noProof="0" dirty="0"/>
              <a:t> «</a:t>
            </a:r>
            <a:r>
              <a:rPr lang="fr-CH" noProof="0" dirty="0" err="1"/>
              <a:t>Einfügen</a:t>
            </a:r>
            <a:r>
              <a:rPr lang="fr-CH" noProof="0" dirty="0"/>
              <a:t> &gt; </a:t>
            </a:r>
            <a:r>
              <a:rPr lang="fr-CH" noProof="0" dirty="0" err="1"/>
              <a:t>Kopf</a:t>
            </a:r>
            <a:r>
              <a:rPr lang="fr-CH" noProof="0" dirty="0"/>
              <a:t>- </a:t>
            </a:r>
            <a:r>
              <a:rPr lang="fr-CH" noProof="0" dirty="0" err="1"/>
              <a:t>und</a:t>
            </a:r>
            <a:r>
              <a:rPr lang="fr-CH" noProof="0" dirty="0"/>
              <a:t> </a:t>
            </a:r>
            <a:r>
              <a:rPr lang="fr-CH" noProof="0" dirty="0" err="1"/>
              <a:t>Fusszeile</a:t>
            </a:r>
            <a:r>
              <a:rPr lang="fr-CH" noProof="0" dirty="0"/>
              <a:t>»)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fr-CH" noProof="0" dirty="0" err="1"/>
              <a:t>Untertitel</a:t>
            </a:r>
            <a:r>
              <a:rPr lang="fr-CH" noProof="0" dirty="0"/>
              <a:t> </a:t>
            </a:r>
            <a:r>
              <a:rPr lang="fr-CH" noProof="0" dirty="0" err="1"/>
              <a:t>bearbeiten</a:t>
            </a:r>
            <a:r>
              <a:rPr lang="fr-CH" noProof="0" dirty="0"/>
              <a:t> 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A5771586-04B1-4907-B6D1-BB8BA32E29E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9328" y="5979902"/>
            <a:ext cx="11233248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9873129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ein Bild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3527" y="1268414"/>
            <a:ext cx="8568779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 noProof="0"/>
              <a:t>Bild durch Klicken auf Symbol hinzufügen</a:t>
            </a:r>
            <a:endParaRPr lang="fr-CH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Titelmasterformat durch Klicken bearbeiten</a:t>
            </a:r>
            <a:endParaRPr lang="fr-CH" noProof="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014B-8DF3-429B-B1FB-299AB816A605}" type="datetime6">
              <a:rPr lang="fr-CH" noProof="0" smtClean="0"/>
              <a:t>avril 22</a:t>
            </a:fld>
            <a:endParaRPr lang="fr-CH" noProof="0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noProof="0" dirty="0" err="1"/>
              <a:t>Titel</a:t>
            </a:r>
            <a:r>
              <a:rPr lang="fr-CH" noProof="0" dirty="0"/>
              <a:t> der </a:t>
            </a:r>
            <a:r>
              <a:rPr lang="fr-CH" noProof="0" dirty="0" err="1"/>
              <a:t>Präsentation</a:t>
            </a:r>
            <a:r>
              <a:rPr lang="fr-CH" noProof="0" dirty="0"/>
              <a:t> - </a:t>
            </a:r>
            <a:r>
              <a:rPr lang="fr-CH" noProof="0" dirty="0" err="1"/>
              <a:t>Fusszeile</a:t>
            </a:r>
            <a:r>
              <a:rPr lang="fr-CH" noProof="0" dirty="0"/>
              <a:t> (</a:t>
            </a:r>
            <a:r>
              <a:rPr lang="fr-CH" noProof="0" dirty="0" err="1"/>
              <a:t>einfügen</a:t>
            </a:r>
            <a:r>
              <a:rPr lang="fr-CH" noProof="0" dirty="0"/>
              <a:t> </a:t>
            </a:r>
            <a:r>
              <a:rPr lang="fr-CH" noProof="0" dirty="0" err="1"/>
              <a:t>über</a:t>
            </a:r>
            <a:r>
              <a:rPr lang="fr-CH" noProof="0" dirty="0"/>
              <a:t> «</a:t>
            </a:r>
            <a:r>
              <a:rPr lang="fr-CH" noProof="0" dirty="0" err="1"/>
              <a:t>Einfügen</a:t>
            </a:r>
            <a:r>
              <a:rPr lang="fr-CH" noProof="0" dirty="0"/>
              <a:t> &gt; </a:t>
            </a:r>
            <a:r>
              <a:rPr lang="fr-CH" noProof="0" dirty="0" err="1"/>
              <a:t>Kopf</a:t>
            </a:r>
            <a:r>
              <a:rPr lang="fr-CH" noProof="0" dirty="0"/>
              <a:t>- </a:t>
            </a:r>
            <a:r>
              <a:rPr lang="fr-CH" noProof="0" dirty="0" err="1"/>
              <a:t>und</a:t>
            </a:r>
            <a:r>
              <a:rPr lang="fr-CH" noProof="0" dirty="0"/>
              <a:t> </a:t>
            </a:r>
            <a:r>
              <a:rPr lang="fr-CH" noProof="0" dirty="0" err="1"/>
              <a:t>Fusszeile</a:t>
            </a:r>
            <a:r>
              <a:rPr lang="fr-CH" noProof="0" dirty="0"/>
              <a:t>»)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fr-CH" noProof="0" dirty="0" err="1"/>
              <a:t>Untertitel</a:t>
            </a:r>
            <a:r>
              <a:rPr lang="fr-CH" noProof="0" dirty="0"/>
              <a:t> </a:t>
            </a:r>
            <a:r>
              <a:rPr lang="fr-CH" noProof="0" dirty="0" err="1"/>
              <a:t>bearbeiten</a:t>
            </a:r>
            <a:r>
              <a:rPr lang="fr-CH" noProof="0" dirty="0"/>
              <a:t> </a:t>
            </a:r>
          </a:p>
        </p:txBody>
      </p:sp>
      <p:sp>
        <p:nvSpPr>
          <p:cNvPr id="11" name="Textplatzhalter 5">
            <a:extLst>
              <a:ext uri="{FF2B5EF4-FFF2-40B4-BE49-F238E27FC236}">
                <a16:creationId xmlns:a16="http://schemas.microsoft.com/office/drawing/2014/main" id="{5D5AF653-6815-4738-B03F-656CC824E7D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9328" y="5979902"/>
            <a:ext cx="8136954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6688213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A4F61CF-7EBC-48A9-BF11-38298BC7B12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167960" y="1268414"/>
            <a:ext cx="5760466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3524" y="1268414"/>
            <a:ext cx="5760468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3B3B8-9B61-4A63-BF49-52402585D702}" type="datetime6">
              <a:rPr lang="fr-CH" noProof="0" smtClean="0"/>
              <a:t>avril 22</a:t>
            </a:fld>
            <a:endParaRPr lang="fr-CH" noProof="0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noProof="0" dirty="0" err="1"/>
              <a:t>Titel</a:t>
            </a:r>
            <a:r>
              <a:rPr lang="fr-CH" noProof="0" dirty="0"/>
              <a:t> der </a:t>
            </a:r>
            <a:r>
              <a:rPr lang="fr-CH" noProof="0" dirty="0" err="1"/>
              <a:t>Präsentation</a:t>
            </a:r>
            <a:r>
              <a:rPr lang="fr-CH" noProof="0" dirty="0"/>
              <a:t> - </a:t>
            </a:r>
            <a:r>
              <a:rPr lang="fr-CH" noProof="0" dirty="0" err="1"/>
              <a:t>Fusszeile</a:t>
            </a:r>
            <a:r>
              <a:rPr lang="fr-CH" noProof="0" dirty="0"/>
              <a:t> (</a:t>
            </a:r>
            <a:r>
              <a:rPr lang="fr-CH" noProof="0" dirty="0" err="1"/>
              <a:t>einfügen</a:t>
            </a:r>
            <a:r>
              <a:rPr lang="fr-CH" noProof="0" dirty="0"/>
              <a:t> </a:t>
            </a:r>
            <a:r>
              <a:rPr lang="fr-CH" noProof="0" dirty="0" err="1"/>
              <a:t>über</a:t>
            </a:r>
            <a:r>
              <a:rPr lang="fr-CH" noProof="0" dirty="0"/>
              <a:t> «</a:t>
            </a:r>
            <a:r>
              <a:rPr lang="fr-CH" noProof="0" dirty="0" err="1"/>
              <a:t>Einfügen</a:t>
            </a:r>
            <a:r>
              <a:rPr lang="fr-CH" noProof="0" dirty="0"/>
              <a:t> &gt; </a:t>
            </a:r>
            <a:r>
              <a:rPr lang="fr-CH" noProof="0" dirty="0" err="1"/>
              <a:t>Kopf</a:t>
            </a:r>
            <a:r>
              <a:rPr lang="fr-CH" noProof="0" dirty="0"/>
              <a:t>- </a:t>
            </a:r>
            <a:r>
              <a:rPr lang="fr-CH" noProof="0" dirty="0" err="1"/>
              <a:t>und</a:t>
            </a:r>
            <a:r>
              <a:rPr lang="fr-CH" noProof="0" dirty="0"/>
              <a:t> </a:t>
            </a:r>
            <a:r>
              <a:rPr lang="fr-CH" noProof="0" dirty="0" err="1"/>
              <a:t>Fusszeile</a:t>
            </a:r>
            <a:r>
              <a:rPr lang="fr-CH" noProof="0" dirty="0"/>
              <a:t>»)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  <p:sp>
        <p:nvSpPr>
          <p:cNvPr id="11" name="Textplatzhalter 5">
            <a:extLst>
              <a:ext uri="{FF2B5EF4-FFF2-40B4-BE49-F238E27FC236}">
                <a16:creationId xmlns:a16="http://schemas.microsoft.com/office/drawing/2014/main" id="{C29C081D-4022-4A3B-BF79-AE539625041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9326" y="5979902"/>
            <a:ext cx="5328643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  <p:sp>
        <p:nvSpPr>
          <p:cNvPr id="14" name="Textplatzhalter 5">
            <a:extLst>
              <a:ext uri="{FF2B5EF4-FFF2-40B4-BE49-F238E27FC236}">
                <a16:creationId xmlns:a16="http://schemas.microsoft.com/office/drawing/2014/main" id="{D9EE8407-19A8-493E-A2DE-3315B75E768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383933" y="5979902"/>
            <a:ext cx="5328643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5788625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A4F61CF-7EBC-48A9-BF11-38298BC7B12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112174" y="1268414"/>
            <a:ext cx="3816252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3526" y="1268414"/>
            <a:ext cx="3816250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Titelmasterformat durch Klicken bearbeiten</a:t>
            </a:r>
            <a:endParaRPr lang="fr-CH" noProof="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72-6675-4575-8249-3DBD66997631}" type="datetime6">
              <a:rPr lang="fr-CH" noProof="0" smtClean="0"/>
              <a:t>avril 22</a:t>
            </a:fld>
            <a:endParaRPr lang="fr-CH" noProof="0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noProof="0" dirty="0" err="1"/>
              <a:t>Titel</a:t>
            </a:r>
            <a:r>
              <a:rPr lang="fr-CH" noProof="0" dirty="0"/>
              <a:t> der </a:t>
            </a:r>
            <a:r>
              <a:rPr lang="fr-CH" noProof="0" dirty="0" err="1"/>
              <a:t>Präsentation</a:t>
            </a:r>
            <a:r>
              <a:rPr lang="fr-CH" noProof="0" dirty="0"/>
              <a:t> - </a:t>
            </a:r>
            <a:r>
              <a:rPr lang="fr-CH" noProof="0" dirty="0" err="1"/>
              <a:t>Fusszeile</a:t>
            </a:r>
            <a:r>
              <a:rPr lang="fr-CH" noProof="0" dirty="0"/>
              <a:t> (</a:t>
            </a:r>
            <a:r>
              <a:rPr lang="fr-CH" noProof="0" dirty="0" err="1"/>
              <a:t>einfügen</a:t>
            </a:r>
            <a:r>
              <a:rPr lang="fr-CH" noProof="0" dirty="0"/>
              <a:t> </a:t>
            </a:r>
            <a:r>
              <a:rPr lang="fr-CH" noProof="0" dirty="0" err="1"/>
              <a:t>über</a:t>
            </a:r>
            <a:r>
              <a:rPr lang="fr-CH" noProof="0" dirty="0"/>
              <a:t> «</a:t>
            </a:r>
            <a:r>
              <a:rPr lang="fr-CH" noProof="0" dirty="0" err="1"/>
              <a:t>Einfügen</a:t>
            </a:r>
            <a:r>
              <a:rPr lang="fr-CH" noProof="0" dirty="0"/>
              <a:t> &gt; </a:t>
            </a:r>
            <a:r>
              <a:rPr lang="fr-CH" noProof="0" dirty="0" err="1"/>
              <a:t>Kopf</a:t>
            </a:r>
            <a:r>
              <a:rPr lang="fr-CH" noProof="0" dirty="0"/>
              <a:t>- </a:t>
            </a:r>
            <a:r>
              <a:rPr lang="fr-CH" noProof="0" dirty="0" err="1"/>
              <a:t>und</a:t>
            </a:r>
            <a:r>
              <a:rPr lang="fr-CH" noProof="0" dirty="0"/>
              <a:t> </a:t>
            </a:r>
            <a:r>
              <a:rPr lang="fr-CH" noProof="0" dirty="0" err="1"/>
              <a:t>Fusszeile</a:t>
            </a:r>
            <a:r>
              <a:rPr lang="fr-CH" noProof="0" dirty="0"/>
              <a:t>»)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fr-CH" noProof="0" dirty="0" err="1"/>
              <a:t>Untertitel</a:t>
            </a:r>
            <a:r>
              <a:rPr lang="fr-CH" noProof="0" dirty="0"/>
              <a:t> </a:t>
            </a:r>
            <a:r>
              <a:rPr lang="fr-CH" noProof="0" dirty="0" err="1"/>
              <a:t>bearbeiten</a:t>
            </a:r>
            <a:r>
              <a:rPr lang="fr-CH" noProof="0" dirty="0"/>
              <a:t> </a:t>
            </a:r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88494C28-2E88-4EF2-8003-69282F36D3E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187849" y="1268414"/>
            <a:ext cx="3816252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D82806B4-4F16-4DE9-B47F-6776A74DE4D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79328" y="5979902"/>
            <a:ext cx="3456434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  <p:sp>
        <p:nvSpPr>
          <p:cNvPr id="17" name="Textplatzhalter 5">
            <a:extLst>
              <a:ext uri="{FF2B5EF4-FFF2-40B4-BE49-F238E27FC236}">
                <a16:creationId xmlns:a16="http://schemas.microsoft.com/office/drawing/2014/main" id="{4F1E8E74-1A74-43D2-B934-82AD3CFA698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367809" y="5979902"/>
            <a:ext cx="3456435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  <p:sp>
        <p:nvSpPr>
          <p:cNvPr id="18" name="Textplatzhalter 5">
            <a:extLst>
              <a:ext uri="{FF2B5EF4-FFF2-40B4-BE49-F238E27FC236}">
                <a16:creationId xmlns:a16="http://schemas.microsoft.com/office/drawing/2014/main" id="{609A1C75-6C9B-4A1A-B088-15C0122DF91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328250" y="5979902"/>
            <a:ext cx="3384327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6080427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llflächiges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1"/>
            <a:ext cx="12192000" cy="6858000"/>
          </a:xfrm>
          <a:noFill/>
        </p:spPr>
        <p:txBody>
          <a:bodyPr lIns="108000" tIns="648000" rIns="108000" bIns="72000" anchor="ctr"/>
          <a:lstStyle>
            <a:lvl1pPr algn="ctr">
              <a:defRPr sz="1400" b="0">
                <a:latin typeface="+mn-lt"/>
              </a:defRPr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A5771586-04B1-4907-B6D1-BB8BA32E29E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5803" y="6600613"/>
            <a:ext cx="11233248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fr-CH" noProof="0" dirty="0" err="1"/>
              <a:t>Optionale</a:t>
            </a:r>
            <a:r>
              <a:rPr lang="de-DE" dirty="0"/>
              <a:t> Bildquelle oder Legende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847986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dienplatzhalter 2">
            <a:extLst>
              <a:ext uri="{FF2B5EF4-FFF2-40B4-BE49-F238E27FC236}">
                <a16:creationId xmlns:a16="http://schemas.microsoft.com/office/drawing/2014/main" id="{386E4BF3-CED8-419A-8B8F-D0EFFE885B86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1" y="0"/>
            <a:ext cx="12192000" cy="6858000"/>
          </a:xfrm>
          <a:solidFill>
            <a:schemeClr val="bg1"/>
          </a:solidFill>
        </p:spPr>
        <p:txBody>
          <a:bodyPr lIns="108000" tIns="648000" rIns="108000" bIns="72000" anchor="ctr" anchorCtr="0"/>
          <a:lstStyle>
            <a:lvl1pPr algn="ctr">
              <a:defRPr sz="1400"/>
            </a:lvl1pPr>
          </a:lstStyle>
          <a:p>
            <a:r>
              <a:rPr lang="de-DE"/>
              <a:t>Mediaclip durch Klicken auf Symbol hinzufügen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054461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Titelmasterformat durch Klicken bearbeiten</a:t>
            </a:r>
            <a:endParaRPr lang="fr-CH" noProof="0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97B86-588C-4DAE-A536-24038FC38615}" type="datetime6">
              <a:rPr lang="fr-CH" noProof="0" smtClean="0"/>
              <a:t>avril 22</a:t>
            </a:fld>
            <a:endParaRPr lang="fr-CH" noProof="0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noProof="0" dirty="0" err="1"/>
              <a:t>Titel</a:t>
            </a:r>
            <a:r>
              <a:rPr lang="fr-CH" noProof="0" dirty="0"/>
              <a:t> der </a:t>
            </a:r>
            <a:r>
              <a:rPr lang="fr-CH" noProof="0" dirty="0" err="1"/>
              <a:t>Präsentation</a:t>
            </a:r>
            <a:r>
              <a:rPr lang="fr-CH" noProof="0" dirty="0"/>
              <a:t> - </a:t>
            </a:r>
            <a:r>
              <a:rPr lang="fr-CH" noProof="0" dirty="0" err="1"/>
              <a:t>Fusszeile</a:t>
            </a:r>
            <a:r>
              <a:rPr lang="fr-CH" noProof="0" dirty="0"/>
              <a:t> (</a:t>
            </a:r>
            <a:r>
              <a:rPr lang="fr-CH" noProof="0" dirty="0" err="1"/>
              <a:t>einfügen</a:t>
            </a:r>
            <a:r>
              <a:rPr lang="fr-CH" noProof="0" dirty="0"/>
              <a:t> </a:t>
            </a:r>
            <a:r>
              <a:rPr lang="fr-CH" noProof="0" dirty="0" err="1"/>
              <a:t>über</a:t>
            </a:r>
            <a:r>
              <a:rPr lang="fr-CH" noProof="0" dirty="0"/>
              <a:t> «</a:t>
            </a:r>
            <a:r>
              <a:rPr lang="fr-CH" noProof="0" dirty="0" err="1"/>
              <a:t>Einfügen</a:t>
            </a:r>
            <a:r>
              <a:rPr lang="fr-CH" noProof="0" dirty="0"/>
              <a:t> &gt; </a:t>
            </a:r>
            <a:r>
              <a:rPr lang="fr-CH" noProof="0" dirty="0" err="1"/>
              <a:t>Kopf</a:t>
            </a:r>
            <a:r>
              <a:rPr lang="fr-CH" noProof="0" dirty="0"/>
              <a:t>- </a:t>
            </a:r>
            <a:r>
              <a:rPr lang="fr-CH" noProof="0" dirty="0" err="1"/>
              <a:t>und</a:t>
            </a:r>
            <a:r>
              <a:rPr lang="fr-CH" noProof="0" dirty="0"/>
              <a:t> </a:t>
            </a:r>
            <a:r>
              <a:rPr lang="fr-CH" noProof="0" dirty="0" err="1"/>
              <a:t>Fusszeile</a:t>
            </a:r>
            <a:r>
              <a:rPr lang="fr-CH" noProof="0" dirty="0"/>
              <a:t>»)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9" name="Textplatzhalter 9">
            <a:extLst>
              <a:ext uri="{FF2B5EF4-FFF2-40B4-BE49-F238E27FC236}">
                <a16:creationId xmlns:a16="http://schemas.microsoft.com/office/drawing/2014/main" id="{261D35C5-A6E7-4720-8735-6A0070B9050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fr-CH" noProof="0" dirty="0" err="1"/>
              <a:t>Untertitel</a:t>
            </a:r>
            <a:r>
              <a:rPr lang="fr-CH" noProof="0" dirty="0"/>
              <a:t> </a:t>
            </a:r>
            <a:r>
              <a:rPr lang="fr-CH" noProof="0" dirty="0" err="1"/>
              <a:t>bearbeiten</a:t>
            </a:r>
            <a:r>
              <a:rPr lang="fr-CH" noProof="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379844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E101B-7FCC-4FBA-9CB9-7A558B020E95}" type="datetime6">
              <a:rPr lang="fr-CH" noProof="0" smtClean="0"/>
              <a:t>avril 22</a:t>
            </a:fld>
            <a:endParaRPr lang="fr-CH" noProof="0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noProof="0" dirty="0" err="1"/>
              <a:t>Titel</a:t>
            </a:r>
            <a:r>
              <a:rPr lang="fr-CH" noProof="0" dirty="0"/>
              <a:t> der </a:t>
            </a:r>
            <a:r>
              <a:rPr lang="fr-CH" noProof="0" dirty="0" err="1"/>
              <a:t>Präsentation</a:t>
            </a:r>
            <a:r>
              <a:rPr lang="fr-CH" noProof="0" dirty="0"/>
              <a:t> - </a:t>
            </a:r>
            <a:r>
              <a:rPr lang="fr-CH" noProof="0" dirty="0" err="1"/>
              <a:t>Fusszeile</a:t>
            </a:r>
            <a:r>
              <a:rPr lang="fr-CH" noProof="0" dirty="0"/>
              <a:t> (</a:t>
            </a:r>
            <a:r>
              <a:rPr lang="fr-CH" noProof="0" dirty="0" err="1"/>
              <a:t>einfügen</a:t>
            </a:r>
            <a:r>
              <a:rPr lang="fr-CH" noProof="0" dirty="0"/>
              <a:t> </a:t>
            </a:r>
            <a:r>
              <a:rPr lang="fr-CH" noProof="0" dirty="0" err="1"/>
              <a:t>über</a:t>
            </a:r>
            <a:r>
              <a:rPr lang="fr-CH" noProof="0" dirty="0"/>
              <a:t> «</a:t>
            </a:r>
            <a:r>
              <a:rPr lang="fr-CH" noProof="0" dirty="0" err="1"/>
              <a:t>Einfügen</a:t>
            </a:r>
            <a:r>
              <a:rPr lang="fr-CH" noProof="0" dirty="0"/>
              <a:t> &gt; </a:t>
            </a:r>
            <a:r>
              <a:rPr lang="fr-CH" noProof="0" dirty="0" err="1"/>
              <a:t>Kopf</a:t>
            </a:r>
            <a:r>
              <a:rPr lang="fr-CH" noProof="0" dirty="0"/>
              <a:t>- </a:t>
            </a:r>
            <a:r>
              <a:rPr lang="fr-CH" noProof="0" dirty="0" err="1"/>
              <a:t>und</a:t>
            </a:r>
            <a:r>
              <a:rPr lang="fr-CH" noProof="0" dirty="0"/>
              <a:t> </a:t>
            </a:r>
            <a:r>
              <a:rPr lang="fr-CH" noProof="0" dirty="0" err="1"/>
              <a:t>Fusszeile</a:t>
            </a:r>
            <a:r>
              <a:rPr lang="fr-CH" noProof="0" dirty="0"/>
              <a:t>»)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fr-CH" noProof="0" smtClean="0"/>
              <a:pPr/>
              <a:t>‹Nr.›</a:t>
            </a:fld>
            <a:endParaRPr lang="fr-CH" noProof="0" dirty="0"/>
          </a:p>
        </p:txBody>
      </p:sp>
    </p:spTree>
    <p:extLst>
      <p:ext uri="{BB962C8B-B14F-4D97-AF65-F5344CB8AC3E}">
        <p14:creationId xmlns:p14="http://schemas.microsoft.com/office/powerpoint/2010/main" val="2844798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Emerald 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chemeClr val="accent1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fr-CH" noProof="0" dirty="0" err="1"/>
              <a:t>Untertitel</a:t>
            </a:r>
            <a:endParaRPr lang="fr-CH" noProof="0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D92216B5-312A-4C8E-B427-A6C5702BAF5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r-CH" noProof="0" dirty="0" err="1"/>
              <a:t>Titel</a:t>
            </a:r>
            <a:endParaRPr lang="fr-CH" noProof="0" dirty="0"/>
          </a:p>
        </p:txBody>
      </p:sp>
    </p:spTree>
    <p:extLst>
      <p:ext uri="{BB962C8B-B14F-4D97-AF65-F5344CB8AC3E}">
        <p14:creationId xmlns:p14="http://schemas.microsoft.com/office/powerpoint/2010/main" val="1812803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tand- und Pausenfolie Emerald 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52903E89-F4BE-4EE4-9AD4-06079FEB6C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062" y="-233363"/>
            <a:ext cx="7535885" cy="7405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0633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tand- und Pausenfolie Sapphire Purpl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3B7FE8D5-19BE-4FE3-8E7B-41F3F1C090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062" y="-233363"/>
            <a:ext cx="7535885" cy="7405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6248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tand- und Pausenfolie Coral Red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8BF5A8A8-9A12-429C-9AAF-252CDAA99DC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062" y="-233363"/>
            <a:ext cx="7535885" cy="7405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1462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729DD23-D45F-4D0C-B5BD-BC5BCF4F1FA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24113" y="5275651"/>
            <a:ext cx="5256212" cy="216495"/>
          </a:xfrm>
        </p:spPr>
        <p:txBody>
          <a:bodyPr/>
          <a:lstStyle>
            <a:lvl1pPr>
              <a:defRPr sz="16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r-CH" noProof="0" dirty="0" err="1"/>
              <a:t>Untertitel</a:t>
            </a:r>
            <a:r>
              <a:rPr lang="fr-CH" noProof="0" dirty="0"/>
              <a:t>, </a:t>
            </a:r>
            <a:r>
              <a:rPr lang="fr-CH" noProof="0" dirty="0" err="1"/>
              <a:t>Datum</a:t>
            </a:r>
            <a:endParaRPr lang="fr-CH" noProof="0" dirty="0"/>
          </a:p>
        </p:txBody>
      </p:sp>
      <p:sp>
        <p:nvSpPr>
          <p:cNvPr id="11" name="Textplatzhalter 4">
            <a:extLst>
              <a:ext uri="{FF2B5EF4-FFF2-40B4-BE49-F238E27FC236}">
                <a16:creationId xmlns:a16="http://schemas.microsoft.com/office/drawing/2014/main" id="{876D6DAA-1047-4974-AA8E-3228CEFCB9F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424113" y="5516762"/>
            <a:ext cx="5256212" cy="216495"/>
          </a:xfrm>
        </p:spPr>
        <p:txBody>
          <a:bodyPr/>
          <a:lstStyle>
            <a:lvl1pPr>
              <a:defRPr sz="1600" b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fr-CH" noProof="0" dirty="0" err="1"/>
              <a:t>Vorname</a:t>
            </a:r>
            <a:r>
              <a:rPr lang="fr-CH" noProof="0" dirty="0"/>
              <a:t> Name</a:t>
            </a:r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D6E68667-9659-405D-AEE3-A48838EE2B4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63190" y="1340768"/>
            <a:ext cx="9349434" cy="2270417"/>
          </a:xfrm>
        </p:spPr>
        <p:txBody>
          <a:bodyPr anchor="b"/>
          <a:lstStyle>
            <a:lvl1pPr algn="l">
              <a:lnSpc>
                <a:spcPct val="85000"/>
              </a:lnSpc>
              <a:defRPr sz="12001" b="0" spc="-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r-CH" noProof="0" dirty="0" err="1"/>
              <a:t>Schlusstext</a:t>
            </a:r>
            <a:endParaRPr lang="fr-CH" noProof="0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E3533E18-5BFC-4932-8E12-BB7BEFC382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92" y="314844"/>
            <a:ext cx="958898" cy="938004"/>
          </a:xfrm>
          <a:prstGeom prst="rect">
            <a:avLst/>
          </a:prstGeom>
        </p:spPr>
      </p:pic>
      <p:sp>
        <p:nvSpPr>
          <p:cNvPr id="13" name="Textfeld 12">
            <a:extLst>
              <a:ext uri="{FF2B5EF4-FFF2-40B4-BE49-F238E27FC236}">
                <a16:creationId xmlns:a16="http://schemas.microsoft.com/office/drawing/2014/main" id="{2F5AF934-B224-4A72-AB54-EAE3966BF0FD}"/>
              </a:ext>
            </a:extLst>
          </p:cNvPr>
          <p:cNvSpPr txBox="1"/>
          <p:nvPr userDrawn="1"/>
        </p:nvSpPr>
        <p:spPr>
          <a:xfrm>
            <a:off x="2412239" y="486573"/>
            <a:ext cx="1871686" cy="3715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8000"/>
              </a:lnSpc>
            </a:pPr>
            <a:r>
              <a:rPr lang="fr-CH" sz="1000" spc="19" baseline="0" dirty="0">
                <a:solidFill>
                  <a:schemeClr val="bg1"/>
                </a:solidFill>
              </a:rPr>
              <a:t>Bureau de </a:t>
            </a:r>
            <a:r>
              <a:rPr lang="fr-CH" sz="1000" spc="19" baseline="0" noProof="0" dirty="0">
                <a:solidFill>
                  <a:schemeClr val="bg1"/>
                </a:solidFill>
              </a:rPr>
              <a:t>prévention</a:t>
            </a:r>
          </a:p>
          <a:p>
            <a:pPr>
              <a:lnSpc>
                <a:spcPct val="128000"/>
              </a:lnSpc>
            </a:pPr>
            <a:r>
              <a:rPr lang="fr-CH" sz="1000" spc="19" baseline="0" dirty="0">
                <a:solidFill>
                  <a:schemeClr val="bg1"/>
                </a:solidFill>
              </a:rPr>
              <a:t>des accidents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BF768EFA-F8AB-45F2-B486-C3103F41A051}"/>
              </a:ext>
            </a:extLst>
          </p:cNvPr>
          <p:cNvSpPr txBox="1"/>
          <p:nvPr userDrawn="1"/>
        </p:nvSpPr>
        <p:spPr>
          <a:xfrm>
            <a:off x="4321820" y="488444"/>
            <a:ext cx="1918196" cy="3939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8000"/>
              </a:lnSpc>
            </a:pPr>
            <a:r>
              <a:rPr lang="nb-NO" sz="1000" spc="19" baseline="0" dirty="0">
                <a:solidFill>
                  <a:schemeClr val="bg1"/>
                </a:solidFill>
              </a:rPr>
              <a:t>Hodlerstrasse 5a, 3011 Berne</a:t>
            </a:r>
          </a:p>
          <a:p>
            <a:pPr>
              <a:lnSpc>
                <a:spcPct val="128000"/>
              </a:lnSpc>
            </a:pPr>
            <a:r>
              <a:rPr lang="nb-NO" sz="1000" spc="19" baseline="0" dirty="0">
                <a:solidFill>
                  <a:schemeClr val="bg1"/>
                </a:solidFill>
              </a:rPr>
              <a:t>info@bpa.ch bpa.ch</a:t>
            </a:r>
            <a:endParaRPr lang="de-CH" sz="1000" spc="19" baseline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4957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s/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chemeClr val="tx2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fr-CH" noProof="0" dirty="0" err="1"/>
              <a:t>Untertitel</a:t>
            </a:r>
            <a:endParaRPr lang="fr-CH" noProof="0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33D9D856-0915-4E43-9686-F535902842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92" y="314845"/>
            <a:ext cx="958898" cy="938003"/>
          </a:xfrm>
          <a:prstGeom prst="rect">
            <a:avLst/>
          </a:prstGeom>
        </p:spPr>
      </p:pic>
      <p:sp>
        <p:nvSpPr>
          <p:cNvPr id="13" name="Titel 1">
            <a:extLst>
              <a:ext uri="{FF2B5EF4-FFF2-40B4-BE49-F238E27FC236}">
                <a16:creationId xmlns:a16="http://schemas.microsoft.com/office/drawing/2014/main" id="{0908970A-BF4B-4F45-98D3-7830E2CFE6F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fr-CH" noProof="0" dirty="0" err="1"/>
              <a:t>Titel</a:t>
            </a:r>
            <a:endParaRPr lang="fr-CH" noProof="0" dirty="0"/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65FA6607-B78C-41E5-B085-09B4A5C4D0E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24113" y="1328137"/>
            <a:ext cx="9288512" cy="216495"/>
          </a:xfrm>
        </p:spPr>
        <p:txBody>
          <a:bodyPr/>
          <a:lstStyle>
            <a:lvl1pPr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fr-CH" noProof="0" dirty="0" err="1"/>
              <a:t>Datum</a:t>
            </a:r>
            <a:r>
              <a:rPr lang="fr-CH" noProof="0" dirty="0"/>
              <a:t>, </a:t>
            </a:r>
            <a:r>
              <a:rPr lang="fr-CH" noProof="0" dirty="0" err="1"/>
              <a:t>Untertitel</a:t>
            </a:r>
            <a:endParaRPr lang="fr-CH" noProof="0" dirty="0"/>
          </a:p>
        </p:txBody>
      </p:sp>
      <p:sp>
        <p:nvSpPr>
          <p:cNvPr id="15" name="Textplatzhalter 4">
            <a:extLst>
              <a:ext uri="{FF2B5EF4-FFF2-40B4-BE49-F238E27FC236}">
                <a16:creationId xmlns:a16="http://schemas.microsoft.com/office/drawing/2014/main" id="{C1E841B1-281F-448A-AFFF-4AEE0590BD4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424113" y="1593753"/>
            <a:ext cx="9288512" cy="216495"/>
          </a:xfrm>
        </p:spPr>
        <p:txBody>
          <a:bodyPr/>
          <a:lstStyle>
            <a:lvl1pPr>
              <a:defRPr sz="16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fr-CH" noProof="0" dirty="0" err="1"/>
              <a:t>Vorname</a:t>
            </a:r>
            <a:r>
              <a:rPr lang="fr-CH" noProof="0" dirty="0"/>
              <a:t> Name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2F5AF934-B224-4A72-AB54-EAE3966BF0FD}"/>
              </a:ext>
            </a:extLst>
          </p:cNvPr>
          <p:cNvSpPr txBox="1"/>
          <p:nvPr userDrawn="1"/>
        </p:nvSpPr>
        <p:spPr>
          <a:xfrm>
            <a:off x="2412239" y="486573"/>
            <a:ext cx="1871686" cy="3939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8000"/>
              </a:lnSpc>
            </a:pPr>
            <a:r>
              <a:rPr lang="fr-CH" sz="1000" spc="19" baseline="0" dirty="0">
                <a:solidFill>
                  <a:schemeClr val="tx1"/>
                </a:solidFill>
              </a:rPr>
              <a:t>Bureau de </a:t>
            </a:r>
            <a:r>
              <a:rPr lang="fr-CH" sz="1000" spc="19" baseline="0" noProof="0" dirty="0">
                <a:solidFill>
                  <a:schemeClr val="tx1"/>
                </a:solidFill>
              </a:rPr>
              <a:t>prévention</a:t>
            </a:r>
          </a:p>
          <a:p>
            <a:pPr>
              <a:lnSpc>
                <a:spcPct val="128000"/>
              </a:lnSpc>
            </a:pPr>
            <a:r>
              <a:rPr lang="fr-CH" sz="1000" spc="19" baseline="0" dirty="0">
                <a:solidFill>
                  <a:schemeClr val="tx1"/>
                </a:solidFill>
              </a:rPr>
              <a:t>des accidents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BF768EFA-F8AB-45F2-B486-C3103F41A051}"/>
              </a:ext>
            </a:extLst>
          </p:cNvPr>
          <p:cNvSpPr txBox="1"/>
          <p:nvPr userDrawn="1"/>
        </p:nvSpPr>
        <p:spPr>
          <a:xfrm>
            <a:off x="4321820" y="488444"/>
            <a:ext cx="1918196" cy="3939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8000"/>
              </a:lnSpc>
            </a:pPr>
            <a:r>
              <a:rPr lang="nb-NO" sz="1000" spc="19" baseline="0" dirty="0">
                <a:solidFill>
                  <a:schemeClr val="tx1"/>
                </a:solidFill>
              </a:rPr>
              <a:t>Hodlerstrasse 5a, 3011 Berne</a:t>
            </a:r>
          </a:p>
          <a:p>
            <a:pPr>
              <a:lnSpc>
                <a:spcPct val="128000"/>
              </a:lnSpc>
            </a:pPr>
            <a:r>
              <a:rPr lang="nb-NO" sz="1000" spc="19" baseline="0" dirty="0">
                <a:solidFill>
                  <a:schemeClr val="tx1"/>
                </a:solidFill>
              </a:rPr>
              <a:t>info@bpa.ch bpa.ch</a:t>
            </a:r>
            <a:endParaRPr lang="de-CH" sz="1000" spc="19" baseline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0629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Lagoon Turquoise">
    <p:bg>
      <p:bgPr>
        <a:solidFill>
          <a:srgbClr val="0084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chemeClr val="accent1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fr-CH" noProof="0" dirty="0" err="1"/>
              <a:t>Untertitel</a:t>
            </a:r>
            <a:endParaRPr lang="fr-CH" noProof="0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7AE3CFE-92B9-41C8-A7D1-5E938CED5D5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r-CH" noProof="0" dirty="0" err="1"/>
              <a:t>Titel</a:t>
            </a:r>
            <a:endParaRPr lang="fr-CH" noProof="0" dirty="0"/>
          </a:p>
        </p:txBody>
      </p:sp>
    </p:spTree>
    <p:extLst>
      <p:ext uri="{BB962C8B-B14F-4D97-AF65-F5344CB8AC3E}">
        <p14:creationId xmlns:p14="http://schemas.microsoft.com/office/powerpoint/2010/main" val="3926789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Calypso Blue">
    <p:bg>
      <p:bgPr>
        <a:solidFill>
          <a:srgbClr val="2860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2">
            <a:extLst>
              <a:ext uri="{FF2B5EF4-FFF2-40B4-BE49-F238E27FC236}">
                <a16:creationId xmlns:a16="http://schemas.microsoft.com/office/drawing/2014/main" id="{AE8F4AD7-27AC-4AE9-8B87-596BEA8B9D8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rgbClr val="6EB2D0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fr-CH" noProof="0" dirty="0" err="1"/>
              <a:t>Untertitel</a:t>
            </a:r>
            <a:endParaRPr lang="fr-CH" noProof="0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A035E17E-BB71-46D6-8738-B2E4E8F4174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r-CH" noProof="0" dirty="0" err="1"/>
              <a:t>Titel</a:t>
            </a:r>
            <a:endParaRPr lang="fr-CH" noProof="0" dirty="0"/>
          </a:p>
        </p:txBody>
      </p:sp>
    </p:spTree>
    <p:extLst>
      <p:ext uri="{BB962C8B-B14F-4D97-AF65-F5344CB8AC3E}">
        <p14:creationId xmlns:p14="http://schemas.microsoft.com/office/powerpoint/2010/main" val="1116526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Sapphire Purpl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2">
            <a:extLst>
              <a:ext uri="{FF2B5EF4-FFF2-40B4-BE49-F238E27FC236}">
                <a16:creationId xmlns:a16="http://schemas.microsoft.com/office/drawing/2014/main" id="{0FFF0BB0-0919-413D-A3F8-CD55659AD1D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chemeClr val="accent5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fr-CH" noProof="0" dirty="0" err="1"/>
              <a:t>Untertitel</a:t>
            </a:r>
            <a:endParaRPr lang="fr-CH" noProof="0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991018FF-986B-4963-9DB5-1AE73DD046F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r-CH" noProof="0" dirty="0" err="1"/>
              <a:t>Titel</a:t>
            </a:r>
            <a:endParaRPr lang="fr-CH" noProof="0" dirty="0"/>
          </a:p>
        </p:txBody>
      </p:sp>
    </p:spTree>
    <p:extLst>
      <p:ext uri="{BB962C8B-B14F-4D97-AF65-F5344CB8AC3E}">
        <p14:creationId xmlns:p14="http://schemas.microsoft.com/office/powerpoint/2010/main" val="659317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ighlight / Keyword Coral Red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2">
            <a:extLst>
              <a:ext uri="{FF2B5EF4-FFF2-40B4-BE49-F238E27FC236}">
                <a16:creationId xmlns:a16="http://schemas.microsoft.com/office/drawing/2014/main" id="{0FFF0BB0-0919-413D-A3F8-CD55659AD1D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chemeClr val="accent3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fr-CH" noProof="0" dirty="0"/>
              <a:t>Keyword</a:t>
            </a: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3D90CA1-2D50-4052-9AEC-C2FDB5E4ED0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r-CH" noProof="0" dirty="0" err="1"/>
              <a:t>Highlight</a:t>
            </a:r>
            <a:endParaRPr lang="fr-CH" noProof="0" dirty="0"/>
          </a:p>
        </p:txBody>
      </p:sp>
    </p:spTree>
    <p:extLst>
      <p:ext uri="{BB962C8B-B14F-4D97-AF65-F5344CB8AC3E}">
        <p14:creationId xmlns:p14="http://schemas.microsoft.com/office/powerpoint/2010/main" val="1015670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Lea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Titelmasterformat durch Klicken bearbeiten</a:t>
            </a:r>
            <a:endParaRPr lang="fr-CH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79377" y="1262064"/>
            <a:ext cx="11233248" cy="4914900"/>
          </a:xfrm>
        </p:spPr>
        <p:txBody>
          <a:bodyPr/>
          <a:lstStyle>
            <a:lvl1pPr>
              <a:defRPr sz="44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fr-CH" noProof="0" dirty="0" err="1"/>
              <a:t>Leadtext</a:t>
            </a:r>
            <a:r>
              <a:rPr lang="de-CH" dirty="0"/>
              <a:t> hinzufügen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31102-7B90-4B07-9A4D-9563A707FDC6}" type="datetime6">
              <a:rPr lang="de-CH" smtClean="0"/>
              <a:t>April 22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Titel der Präsentation - </a:t>
            </a:r>
            <a:r>
              <a:rPr lang="de-DE" dirty="0" err="1"/>
              <a:t>Fusszeile</a:t>
            </a:r>
            <a:r>
              <a:rPr lang="de-DE" dirty="0"/>
              <a:t> (einfügen über «Einfügen &gt; Kopf- und </a:t>
            </a:r>
            <a:r>
              <a:rPr lang="de-DE" dirty="0" err="1"/>
              <a:t>Fusszeile</a:t>
            </a:r>
            <a:r>
              <a:rPr lang="de-DE" dirty="0"/>
              <a:t>»)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fr-CH" noProof="0" dirty="0" err="1"/>
              <a:t>Untertitel</a:t>
            </a:r>
            <a:r>
              <a:rPr lang="de-DE" dirty="0"/>
              <a:t> </a:t>
            </a:r>
            <a:r>
              <a:rPr lang="fr-CH" noProof="0" dirty="0" err="1"/>
              <a:t>bearbeiten</a:t>
            </a:r>
            <a:r>
              <a:rPr lang="de-CH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90303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/>
            </a:lvl1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A1B2-87F2-400A-A543-5485279C832B}" type="datetime6">
              <a:rPr lang="fr-CH" noProof="0" smtClean="0"/>
              <a:t>avril 22</a:t>
            </a:fld>
            <a:endParaRPr lang="fr-CH" noProof="0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Titel </a:t>
            </a:r>
            <a:r>
              <a:rPr lang="fr-CH" noProof="0" dirty="0"/>
              <a:t>der</a:t>
            </a:r>
            <a:r>
              <a:rPr lang="de-DE" dirty="0"/>
              <a:t> Präsentation - </a:t>
            </a:r>
            <a:r>
              <a:rPr lang="de-DE" dirty="0" err="1"/>
              <a:t>Fusszeile</a:t>
            </a:r>
            <a:r>
              <a:rPr lang="de-DE" dirty="0"/>
              <a:t> (einfügen über «Einfügen &gt; Kopf- und </a:t>
            </a:r>
            <a:r>
              <a:rPr lang="de-DE" dirty="0" err="1"/>
              <a:t>Fusszeile</a:t>
            </a:r>
            <a:r>
              <a:rPr lang="de-DE" dirty="0"/>
              <a:t>»)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79570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Titelmasterformat durch Klicken bearbeiten</a:t>
            </a:r>
            <a:endParaRPr lang="fr-CH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9376" y="1484784"/>
            <a:ext cx="5472610" cy="4692179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de-DE" noProof="0"/>
              <a:t>Formatvorlagen des Textmasters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fr-CH" noProof="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2541-A9C1-4BE9-B7C6-48A51FA886F9}" type="datetime6">
              <a:rPr lang="fr-CH" noProof="0" smtClean="0"/>
              <a:t>avril 22</a:t>
            </a:fld>
            <a:endParaRPr lang="fr-CH" noProof="0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noProof="0" dirty="0" err="1"/>
              <a:t>Titel</a:t>
            </a:r>
            <a:r>
              <a:rPr lang="fr-CH" noProof="0" dirty="0"/>
              <a:t> der </a:t>
            </a:r>
            <a:r>
              <a:rPr lang="fr-CH" noProof="0" dirty="0" err="1"/>
              <a:t>Präsentation</a:t>
            </a:r>
            <a:r>
              <a:rPr lang="fr-CH" noProof="0" dirty="0"/>
              <a:t> - </a:t>
            </a:r>
            <a:r>
              <a:rPr lang="fr-CH" noProof="0" dirty="0" err="1"/>
              <a:t>Fusszeile</a:t>
            </a:r>
            <a:r>
              <a:rPr lang="fr-CH" noProof="0" dirty="0"/>
              <a:t> (</a:t>
            </a:r>
            <a:r>
              <a:rPr lang="fr-CH" noProof="0" dirty="0" err="1"/>
              <a:t>einfügen</a:t>
            </a:r>
            <a:r>
              <a:rPr lang="fr-CH" noProof="0" dirty="0"/>
              <a:t> </a:t>
            </a:r>
            <a:r>
              <a:rPr lang="fr-CH" noProof="0" dirty="0" err="1"/>
              <a:t>über</a:t>
            </a:r>
            <a:r>
              <a:rPr lang="fr-CH" noProof="0" dirty="0"/>
              <a:t> «</a:t>
            </a:r>
            <a:r>
              <a:rPr lang="fr-CH" noProof="0" dirty="0" err="1"/>
              <a:t>Einfügen</a:t>
            </a:r>
            <a:r>
              <a:rPr lang="fr-CH" noProof="0" dirty="0"/>
              <a:t> &gt; </a:t>
            </a:r>
            <a:r>
              <a:rPr lang="fr-CH" noProof="0" dirty="0" err="1"/>
              <a:t>Kopf</a:t>
            </a:r>
            <a:r>
              <a:rPr lang="fr-CH" noProof="0" dirty="0"/>
              <a:t>- </a:t>
            </a:r>
            <a:r>
              <a:rPr lang="fr-CH" noProof="0" dirty="0" err="1"/>
              <a:t>und</a:t>
            </a:r>
            <a:r>
              <a:rPr lang="fr-CH" noProof="0" dirty="0"/>
              <a:t> </a:t>
            </a:r>
            <a:r>
              <a:rPr lang="fr-CH" noProof="0" dirty="0" err="1"/>
              <a:t>Fusszeile</a:t>
            </a:r>
            <a:r>
              <a:rPr lang="fr-CH" noProof="0" dirty="0"/>
              <a:t>»)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fr-CH" noProof="0" dirty="0" err="1"/>
              <a:t>Untertitel</a:t>
            </a:r>
            <a:r>
              <a:rPr lang="fr-CH" noProof="0" dirty="0"/>
              <a:t> </a:t>
            </a:r>
            <a:r>
              <a:rPr lang="fr-CH" noProof="0" dirty="0" err="1"/>
              <a:t>bearbeiten</a:t>
            </a:r>
            <a:r>
              <a:rPr lang="fr-CH" noProof="0" dirty="0"/>
              <a:t> </a:t>
            </a:r>
          </a:p>
        </p:txBody>
      </p:sp>
      <p:sp>
        <p:nvSpPr>
          <p:cNvPr id="12" name="Inhaltsplatzhalter 2">
            <a:extLst>
              <a:ext uri="{FF2B5EF4-FFF2-40B4-BE49-F238E27FC236}">
                <a16:creationId xmlns:a16="http://schemas.microsoft.com/office/drawing/2014/main" id="{C0ACC9E1-74C5-43FE-BB13-02E855ADA4FD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239967" y="1484784"/>
            <a:ext cx="5472610" cy="4692179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de-DE" noProof="0"/>
              <a:t>Formatvorlagen des Textmasters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fr-CH" noProof="0" dirty="0"/>
          </a:p>
        </p:txBody>
      </p:sp>
    </p:spTree>
    <p:extLst>
      <p:ext uri="{BB962C8B-B14F-4D97-AF65-F5344CB8AC3E}">
        <p14:creationId xmlns:p14="http://schemas.microsoft.com/office/powerpoint/2010/main" val="966432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79377" y="365126"/>
            <a:ext cx="11233248" cy="315911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endParaRPr lang="fr-CH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79377" y="1484784"/>
            <a:ext cx="11233248" cy="469217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r-CH" noProof="0" dirty="0" err="1"/>
              <a:t>Textmasterformat</a:t>
            </a:r>
            <a:r>
              <a:rPr lang="fr-CH" noProof="0" dirty="0"/>
              <a:t> </a:t>
            </a:r>
            <a:br>
              <a:rPr lang="fr-CH" noProof="0" dirty="0"/>
            </a:br>
            <a:r>
              <a:rPr lang="fr-CH" noProof="0" dirty="0" err="1"/>
              <a:t>bearbeiten</a:t>
            </a:r>
            <a:endParaRPr lang="fr-CH" noProof="0" dirty="0"/>
          </a:p>
          <a:p>
            <a:pPr lvl="1"/>
            <a:r>
              <a:rPr lang="fr-CH" noProof="0" dirty="0" err="1"/>
              <a:t>Zweite</a:t>
            </a:r>
            <a:r>
              <a:rPr lang="fr-CH" noProof="0" dirty="0"/>
              <a:t> </a:t>
            </a:r>
            <a:r>
              <a:rPr lang="fr-CH" noProof="0" dirty="0" err="1"/>
              <a:t>Ebene</a:t>
            </a:r>
            <a:endParaRPr lang="fr-CH" noProof="0" dirty="0"/>
          </a:p>
          <a:p>
            <a:pPr lvl="2"/>
            <a:r>
              <a:rPr lang="fr-CH" noProof="0" dirty="0" err="1"/>
              <a:t>Dritte</a:t>
            </a:r>
            <a:r>
              <a:rPr lang="fr-CH" noProof="0" dirty="0"/>
              <a:t> </a:t>
            </a:r>
            <a:r>
              <a:rPr lang="fr-CH" noProof="0" dirty="0" err="1"/>
              <a:t>Ebene</a:t>
            </a:r>
            <a:endParaRPr lang="fr-CH" noProof="0" dirty="0"/>
          </a:p>
          <a:p>
            <a:pPr lvl="3"/>
            <a:r>
              <a:rPr lang="fr-CH" noProof="0" dirty="0" err="1"/>
              <a:t>Vierte</a:t>
            </a:r>
            <a:r>
              <a:rPr lang="fr-CH" noProof="0" dirty="0"/>
              <a:t> </a:t>
            </a:r>
            <a:r>
              <a:rPr lang="fr-CH" noProof="0" dirty="0" err="1"/>
              <a:t>Ebene</a:t>
            </a:r>
            <a:endParaRPr lang="fr-CH" noProof="0" dirty="0"/>
          </a:p>
          <a:p>
            <a:pPr lvl="4"/>
            <a:r>
              <a:rPr lang="fr-CH" noProof="0" dirty="0" err="1"/>
              <a:t>Fünfte</a:t>
            </a:r>
            <a:r>
              <a:rPr lang="fr-CH" noProof="0" dirty="0"/>
              <a:t> </a:t>
            </a:r>
            <a:r>
              <a:rPr lang="fr-CH" noProof="0" dirty="0" err="1"/>
              <a:t>Ebene</a:t>
            </a:r>
            <a:endParaRPr lang="fr-CH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9768409" y="6495656"/>
            <a:ext cx="1944216" cy="16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 b="0">
                <a:solidFill>
                  <a:schemeClr val="tx2"/>
                </a:solidFill>
              </a:defRPr>
            </a:lvl1pPr>
          </a:lstStyle>
          <a:p>
            <a:fld id="{B9719855-836E-480C-8398-54A1D2A2AEA1}" type="datetime6">
              <a:rPr lang="fr-CH" noProof="0" smtClean="0"/>
              <a:t>avril 22</a:t>
            </a:fld>
            <a:endParaRPr lang="fr-CH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506058" y="6495655"/>
            <a:ext cx="7872876" cy="16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 b="0">
                <a:solidFill>
                  <a:schemeClr val="tx2"/>
                </a:solidFill>
              </a:defRPr>
            </a:lvl1pPr>
          </a:lstStyle>
          <a:p>
            <a:r>
              <a:rPr lang="fr-CH" noProof="0" dirty="0" err="1"/>
              <a:t>Titel</a:t>
            </a:r>
            <a:r>
              <a:rPr lang="fr-CH" noProof="0" dirty="0"/>
              <a:t> der </a:t>
            </a:r>
            <a:r>
              <a:rPr lang="fr-CH" noProof="0" dirty="0" err="1"/>
              <a:t>Präsentation</a:t>
            </a:r>
            <a:r>
              <a:rPr lang="fr-CH" noProof="0" dirty="0"/>
              <a:t> - </a:t>
            </a:r>
            <a:r>
              <a:rPr lang="fr-CH" noProof="0" dirty="0" err="1"/>
              <a:t>Fusszeile</a:t>
            </a:r>
            <a:r>
              <a:rPr lang="fr-CH" noProof="0" dirty="0"/>
              <a:t> (</a:t>
            </a:r>
            <a:r>
              <a:rPr lang="fr-CH" noProof="0" dirty="0" err="1"/>
              <a:t>einfügen</a:t>
            </a:r>
            <a:r>
              <a:rPr lang="fr-CH" noProof="0" dirty="0"/>
              <a:t> </a:t>
            </a:r>
            <a:r>
              <a:rPr lang="fr-CH" noProof="0" dirty="0" err="1"/>
              <a:t>über</a:t>
            </a:r>
            <a:r>
              <a:rPr lang="fr-CH" noProof="0" dirty="0"/>
              <a:t> «</a:t>
            </a:r>
            <a:r>
              <a:rPr lang="fr-CH" noProof="0" dirty="0" err="1"/>
              <a:t>Einfügen</a:t>
            </a:r>
            <a:r>
              <a:rPr lang="fr-CH" noProof="0" dirty="0"/>
              <a:t> &gt; </a:t>
            </a:r>
            <a:r>
              <a:rPr lang="fr-CH" noProof="0" dirty="0" err="1"/>
              <a:t>Kopf</a:t>
            </a:r>
            <a:r>
              <a:rPr lang="fr-CH" noProof="0" dirty="0"/>
              <a:t>- </a:t>
            </a:r>
            <a:r>
              <a:rPr lang="fr-CH" noProof="0" dirty="0" err="1"/>
              <a:t>und</a:t>
            </a:r>
            <a:r>
              <a:rPr lang="fr-CH" noProof="0" dirty="0"/>
              <a:t> </a:t>
            </a:r>
            <a:r>
              <a:rPr lang="fr-CH" noProof="0" dirty="0" err="1"/>
              <a:t>Fusszeile</a:t>
            </a:r>
            <a:r>
              <a:rPr lang="fr-CH" noProof="0" dirty="0"/>
              <a:t>»)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07952" y="6482481"/>
            <a:ext cx="817307" cy="16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 b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8689" y="6000468"/>
            <a:ext cx="89728" cy="855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663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6" r:id="rId2"/>
    <p:sldLayoutId id="2147483694" r:id="rId3"/>
    <p:sldLayoutId id="2147483668" r:id="rId4"/>
    <p:sldLayoutId id="2147483669" r:id="rId5"/>
    <p:sldLayoutId id="2147483696" r:id="rId6"/>
    <p:sldLayoutId id="2147483682" r:id="rId7"/>
    <p:sldLayoutId id="2147483659" r:id="rId8"/>
    <p:sldLayoutId id="2147483671" r:id="rId9"/>
    <p:sldLayoutId id="2147483687" r:id="rId10"/>
    <p:sldLayoutId id="2147483688" r:id="rId11"/>
    <p:sldLayoutId id="2147483683" r:id="rId12"/>
    <p:sldLayoutId id="2147483684" r:id="rId13"/>
    <p:sldLayoutId id="2147483685" r:id="rId14"/>
    <p:sldLayoutId id="2147483686" r:id="rId15"/>
    <p:sldLayoutId id="2147483697" r:id="rId16"/>
    <p:sldLayoutId id="2147483664" r:id="rId17"/>
    <p:sldLayoutId id="2147483663" r:id="rId18"/>
    <p:sldLayoutId id="2147483689" r:id="rId19"/>
    <p:sldLayoutId id="2147483690" r:id="rId20"/>
    <p:sldLayoutId id="2147483691" r:id="rId21"/>
    <p:sldLayoutId id="2147483692" r:id="rId22"/>
    <p:sldLayoutId id="2147483693" r:id="rId23"/>
    <p:sldLayoutId id="2147483695" r:id="rId24"/>
  </p:sldLayoutIdLst>
  <p:hf hdr="0" ftr="0" dt="0"/>
  <p:txStyles>
    <p:titleStyle>
      <a:lvl1pPr algn="l" defTabSz="914488" rtl="0" eaLnBrk="1" latinLnBrk="0" hangingPunct="1">
        <a:lnSpc>
          <a:spcPct val="100000"/>
        </a:lnSpc>
        <a:spcBef>
          <a:spcPct val="0"/>
        </a:spcBef>
        <a:buNone/>
        <a:defRPr sz="2400" b="0" kern="1200" spc="31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88" rtl="0" eaLnBrk="1" latinLnBrk="0" hangingPunct="1">
        <a:lnSpc>
          <a:spcPct val="105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271489" indent="-271489" algn="l" defTabSz="914488" rtl="0" eaLnBrk="1" latinLnBrk="0" hangingPunct="1">
        <a:lnSpc>
          <a:spcPct val="105000"/>
        </a:lnSpc>
        <a:spcBef>
          <a:spcPts val="0"/>
        </a:spcBef>
        <a:spcAft>
          <a:spcPts val="1200"/>
        </a:spcAft>
        <a:buClr>
          <a:schemeClr val="accent2"/>
        </a:buClr>
        <a:buFont typeface="Suisse Int'l" panose="020B0504000000000000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533451" indent="-261964" algn="l" defTabSz="914488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accent1"/>
        </a:buClr>
        <a:buFont typeface="Suisse Int'l" panose="020B0504000000000000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806450" indent="-271463" algn="l" defTabSz="914488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bg2"/>
        </a:buClr>
        <a:buFont typeface="Suisse Int'l" panose="020B0504000000000000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074738" indent="-268288" algn="l" defTabSz="914488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bg2"/>
        </a:buClr>
        <a:buFont typeface="Suisse Int'l" panose="020B0504000000000000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844" indent="-228622" algn="l" defTabSz="9144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089" indent="-228622" algn="l" defTabSz="9144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334" indent="-228622" algn="l" defTabSz="9144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579" indent="-228622" algn="l" defTabSz="9144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45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88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733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78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223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466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711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956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eils.bpa.ch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0uwP2hyugc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png"/><Relationship Id="rId4" Type="http://schemas.openxmlformats.org/officeDocument/2006/relationships/hyperlink" Target="SEE%20YOU%20-%20mach%20dich%20sichtbar!%20(Video%20de)_Mpeg4%20H264_238540.wmv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16535B-A44E-4B7E-937F-2832689222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/>
              <a:t>Au jardin, ne fermez pas les yeux devant le danger.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879BEE6-DCC8-4734-A1AF-1AF6ECF29BD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err="1"/>
              <a:t>Entreprise</a:t>
            </a:r>
            <a:r>
              <a:rPr lang="de-DE" dirty="0"/>
              <a:t>, </a:t>
            </a:r>
            <a:r>
              <a:rPr lang="de-DE" dirty="0" err="1"/>
              <a:t>événement</a:t>
            </a:r>
            <a:r>
              <a:rPr lang="de-DE" dirty="0"/>
              <a:t>, </a:t>
            </a:r>
            <a:r>
              <a:rPr lang="de-DE" dirty="0" err="1"/>
              <a:t>date</a:t>
            </a:r>
            <a:endParaRPr lang="de-DE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94D73AA-0DDD-4133-AEC8-33791742225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CH" dirty="0"/>
              <a:t>Nom</a:t>
            </a:r>
          </a:p>
        </p:txBody>
      </p:sp>
    </p:spTree>
    <p:extLst>
      <p:ext uri="{BB962C8B-B14F-4D97-AF65-F5344CB8AC3E}">
        <p14:creationId xmlns:p14="http://schemas.microsoft.com/office/powerpoint/2010/main" val="920988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Consignes pour les appareils à moteur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fr-CH" dirty="0"/>
              <a:t>N’enlevez pas les dispositifs de sécurité.</a:t>
            </a:r>
          </a:p>
          <a:p>
            <a:pPr lvl="1"/>
            <a:r>
              <a:rPr lang="fr-CH" dirty="0"/>
              <a:t>Eloignez toute personne (en particulier les enfants) de votre espace de travail. </a:t>
            </a:r>
          </a:p>
          <a:p>
            <a:pPr lvl="1"/>
            <a:r>
              <a:rPr lang="fr-CH" dirty="0"/>
              <a:t>Ne laissez jamais un appareil prêt à l’emploi sans surveillance.</a:t>
            </a:r>
          </a:p>
          <a:p>
            <a:pPr lvl="1"/>
            <a:r>
              <a:rPr lang="fr-CH" dirty="0"/>
              <a:t>Éteignez ou débranchez l’appareil si vous devez le nettoyer ou interrompre vos travaux</a:t>
            </a:r>
            <a:r>
              <a:rPr lang="de-CH" dirty="0"/>
              <a:t>.</a:t>
            </a:r>
            <a:r>
              <a:rPr lang="fr-CH" dirty="0"/>
              <a:t> S’il s’agit d’un moteur à combustion, retirez la cosse de la bougie d’allumage.</a:t>
            </a:r>
          </a:p>
          <a:p>
            <a:pPr lvl="1"/>
            <a:r>
              <a:rPr lang="fr-CH" dirty="0"/>
              <a:t>Faites réparer tout appareil défectueux par un spécialiste. </a:t>
            </a:r>
          </a:p>
          <a:p>
            <a:endParaRPr lang="de-CH" dirty="0"/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69CA91FE-C40A-4934-B72C-11306947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10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72527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de-CH" dirty="0" err="1"/>
              <a:t>Consignes</a:t>
            </a:r>
            <a:r>
              <a:rPr lang="de-CH" dirty="0"/>
              <a:t> </a:t>
            </a:r>
            <a:r>
              <a:rPr lang="de-CH" dirty="0" err="1"/>
              <a:t>spécifiques</a:t>
            </a:r>
            <a:r>
              <a:rPr lang="de-CH" dirty="0"/>
              <a:t> </a:t>
            </a:r>
            <a:r>
              <a:rPr lang="de-CH" dirty="0" err="1"/>
              <a:t>aux</a:t>
            </a:r>
            <a:r>
              <a:rPr lang="de-CH" dirty="0"/>
              <a:t> </a:t>
            </a:r>
            <a:r>
              <a:rPr lang="de-CH" dirty="0" err="1">
                <a:solidFill>
                  <a:schemeClr val="accent2"/>
                </a:solidFill>
              </a:rPr>
              <a:t>appareils</a:t>
            </a:r>
            <a:r>
              <a:rPr lang="de-CH" dirty="0">
                <a:solidFill>
                  <a:schemeClr val="accent2"/>
                </a:solidFill>
              </a:rPr>
              <a:t> </a:t>
            </a:r>
            <a:r>
              <a:rPr lang="de-CH" dirty="0" err="1">
                <a:solidFill>
                  <a:schemeClr val="accent2"/>
                </a:solidFill>
              </a:rPr>
              <a:t>électriques</a:t>
            </a:r>
            <a:endParaRPr lang="de-CH" dirty="0">
              <a:solidFill>
                <a:schemeClr val="accent2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95800" y="1484784"/>
            <a:ext cx="7056784" cy="4692179"/>
          </a:xfrm>
        </p:spPr>
        <p:txBody>
          <a:bodyPr>
            <a:noAutofit/>
          </a:bodyPr>
          <a:lstStyle/>
          <a:p>
            <a:pPr lvl="1"/>
            <a:r>
              <a:rPr lang="fr-CH" kern="0" dirty="0"/>
              <a:t>N’utilisez pas les appareils électriques en cas de pluie.</a:t>
            </a:r>
          </a:p>
          <a:p>
            <a:pPr lvl="1"/>
            <a:r>
              <a:rPr lang="fr-CH" dirty="0"/>
              <a:t>Utilisez uniquement des câbles électriques destinés à un usage extérieur.</a:t>
            </a:r>
          </a:p>
          <a:p>
            <a:pPr lvl="1"/>
            <a:r>
              <a:rPr lang="fr-CH" dirty="0"/>
              <a:t>En plein air, utilisez toujours une prise munie </a:t>
            </a:r>
            <a:r>
              <a:rPr lang="fr-CH" b="1" dirty="0"/>
              <a:t>d’un disjoncteur de protection à courant de défaut </a:t>
            </a:r>
            <a:r>
              <a:rPr lang="fr-CH" dirty="0"/>
              <a:t>(disjoncteur FI).</a:t>
            </a:r>
          </a:p>
          <a:p>
            <a:pPr lvl="1"/>
            <a:r>
              <a:rPr lang="fr-CH" dirty="0"/>
              <a:t>Vérifiez que l’interrupteur de l’appareil est en position d’arrêt avant de le brancher à la prise ou d’insérer la batterie</a:t>
            </a:r>
            <a:r>
              <a:rPr lang="de-CH" dirty="0"/>
              <a:t>.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69CA91FE-C40A-4934-B72C-11306947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11</a:t>
            </a:fld>
            <a:endParaRPr lang="de-CH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80B5E485-45C6-46B5-AC51-9443C7E967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526" y="2479178"/>
            <a:ext cx="3816250" cy="2547346"/>
          </a:xfrm>
          <a:prstGeom prst="rect">
            <a:avLst/>
          </a:prstGeom>
          <a:noFill/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7DD9845-1BA7-4210-B4C7-FB147FC0BD53}"/>
              </a:ext>
            </a:extLst>
          </p:cNvPr>
          <p:cNvSpPr txBox="1">
            <a:spLocks/>
          </p:cNvSpPr>
          <p:nvPr/>
        </p:nvSpPr>
        <p:spPr>
          <a:xfrm>
            <a:off x="479328" y="5979902"/>
            <a:ext cx="3384425" cy="260374"/>
          </a:xfrm>
          <a:prstGeom prst="rect">
            <a:avLst/>
          </a:prstGeom>
        </p:spPr>
        <p:txBody>
          <a:bodyPr/>
          <a:lstStyle>
            <a:lvl1pPr marL="0" indent="0" algn="l" defTabSz="914488" rtl="0" eaLnBrk="1" latinLnBrk="0" hangingPunct="1"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1489" indent="-271489" algn="l" defTabSz="914488" rtl="0" eaLnBrk="1" latinLnBrk="0" hangingPunct="1"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Font typeface="Suisse Int'l" panose="020B0504000000000000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3451" indent="-261964" algn="l" defTabSz="914488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Suisse Int'l" panose="020B0504000000000000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6450" indent="-271463" algn="l" defTabSz="914488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Font typeface="Suisse Int'l" panose="020B0504000000000000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4738" indent="-268288" algn="l" defTabSz="914488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Font typeface="Suisse Int'l" panose="020B0504000000000000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44" indent="-228622" algn="l" defTabSz="91448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89" indent="-228622" algn="l" defTabSz="91448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334" indent="-228622" algn="l" defTabSz="91448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79" indent="-228622" algn="l" defTabSz="91448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Source: </a:t>
            </a:r>
            <a:r>
              <a:rPr lang="de-CH" sz="10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bfpach</a:t>
            </a:r>
            <a:r>
              <a:rPr lang="de-CH" sz="1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/</a:t>
            </a:r>
            <a:r>
              <a:rPr lang="de-CH" sz="10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produits</a:t>
            </a:r>
            <a:r>
              <a:rPr lang="de-CH" sz="1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endParaRPr lang="en-US" sz="1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4885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Consignes spécifiques aux </a:t>
            </a:r>
            <a:r>
              <a:rPr lang="fr-CH" dirty="0">
                <a:solidFill>
                  <a:schemeClr val="accent2"/>
                </a:solidFill>
              </a:rPr>
              <a:t>appareils électriques</a:t>
            </a:r>
            <a:endParaRPr lang="de-CH" dirty="0">
              <a:solidFill>
                <a:schemeClr val="accent2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fr-CH" dirty="0"/>
              <a:t>Utilisez un enrouleur pour tondeuse à gazon. </a:t>
            </a:r>
          </a:p>
          <a:p>
            <a:pPr lvl="1"/>
            <a:r>
              <a:rPr lang="fr-CH" dirty="0"/>
              <a:t>Assurez-vous que le câble ne se trouve pas dans votre espace de travail. Veillez à ce qu’il soit bien visible (câble de couleur rouge ou orange p. ex.). </a:t>
            </a:r>
          </a:p>
          <a:p>
            <a:pPr lvl="1"/>
            <a:r>
              <a:rPr lang="fr-CH" dirty="0"/>
              <a:t>Fixez le câble dans son support et ce, sur l’appareil et à votre ceinture. 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69CA91FE-C40A-4934-B72C-11306947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12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864216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/>
              <a:t>Consignes</a:t>
            </a:r>
            <a:r>
              <a:rPr lang="de-CH" dirty="0"/>
              <a:t> </a:t>
            </a:r>
            <a:r>
              <a:rPr lang="de-CH" dirty="0" err="1"/>
              <a:t>spécifiques</a:t>
            </a:r>
            <a:r>
              <a:rPr lang="de-CH" dirty="0"/>
              <a:t> </a:t>
            </a:r>
            <a:r>
              <a:rPr lang="de-CH" dirty="0" err="1"/>
              <a:t>aux</a:t>
            </a:r>
            <a:r>
              <a:rPr lang="de-CH" dirty="0"/>
              <a:t> </a:t>
            </a:r>
            <a:r>
              <a:rPr lang="de-CH" dirty="0" err="1">
                <a:solidFill>
                  <a:schemeClr val="accent2"/>
                </a:solidFill>
              </a:rPr>
              <a:t>moteurs</a:t>
            </a:r>
            <a:r>
              <a:rPr lang="de-CH" dirty="0">
                <a:solidFill>
                  <a:schemeClr val="accent2"/>
                </a:solidFill>
              </a:rPr>
              <a:t> à </a:t>
            </a:r>
            <a:r>
              <a:rPr lang="de-CH" dirty="0" err="1">
                <a:solidFill>
                  <a:schemeClr val="accent2"/>
                </a:solidFill>
              </a:rPr>
              <a:t>combustion</a:t>
            </a:r>
            <a:endParaRPr lang="de-CH" dirty="0">
              <a:solidFill>
                <a:schemeClr val="accent2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fr-CH" dirty="0"/>
              <a:t>N’utilisez ces appareils qu’en plein air.</a:t>
            </a:r>
          </a:p>
          <a:p>
            <a:pPr lvl="1"/>
            <a:r>
              <a:rPr lang="fr-CH" dirty="0"/>
              <a:t>Versez l’essence au moyen d’un entonnoir et uniquement lorsque le moteur est éteint et qu’il a refroidi. </a:t>
            </a:r>
          </a:p>
          <a:p>
            <a:pPr lvl="1"/>
            <a:r>
              <a:rPr lang="fr-CH" dirty="0"/>
              <a:t>Conservez toujours l’essence dans un récipient approprié.</a:t>
            </a:r>
          </a:p>
          <a:p>
            <a:pPr lvl="1"/>
            <a:r>
              <a:rPr lang="fr-CH" dirty="0"/>
              <a:t>Attention: les moteurs à combustion deviennent vite très chauds (risque de brûlure).</a:t>
            </a:r>
            <a:endParaRPr lang="fr-CH" kern="0" dirty="0"/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69CA91FE-C40A-4934-B72C-11306947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13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8113715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Tondeuse à gazon</a:t>
            </a:r>
            <a:endParaRPr lang="de-CH" dirty="0">
              <a:solidFill>
                <a:schemeClr val="accent4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fr-CH" dirty="0"/>
              <a:t>Portez des chaussures fermées et robustes, un pantalon, des lunettes de protection, des gants et éventuellement une protection auditive. </a:t>
            </a:r>
          </a:p>
          <a:p>
            <a:pPr lvl="1"/>
            <a:r>
              <a:rPr lang="fr-CH" dirty="0"/>
              <a:t>Ramassez les cailloux, branches, jouets ou objets décoratifs avant de commencer à tondre.</a:t>
            </a:r>
          </a:p>
          <a:p>
            <a:pPr lvl="1"/>
            <a:r>
              <a:rPr lang="fr-CH" dirty="0"/>
              <a:t>Si votre terrain est pentu, passez la tondeuse perpendiculairement à la pente.</a:t>
            </a:r>
          </a:p>
          <a:p>
            <a:pPr lvl="1"/>
            <a:r>
              <a:rPr lang="fr-CH" dirty="0"/>
              <a:t>Ne tondez jamais en marche arrière car le risque de trébucher est plus élevé.</a:t>
            </a:r>
          </a:p>
          <a:p>
            <a:pPr lvl="1"/>
            <a:r>
              <a:rPr lang="fr-CH" dirty="0"/>
              <a:t>Ne mettez jamais la main sous la tondeuse lorsqu’elle est en marche.</a:t>
            </a:r>
            <a:br>
              <a:rPr lang="fr-CH" dirty="0"/>
            </a:br>
            <a:r>
              <a:rPr lang="fr-CH" dirty="0"/>
              <a:t>→ Arrêtez le moteur et débranchez la prise!</a:t>
            </a:r>
            <a:endParaRPr lang="de-CH" dirty="0">
              <a:solidFill>
                <a:srgbClr val="FF0000"/>
              </a:solidFill>
            </a:endParaRP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69CA91FE-C40A-4934-B72C-11306947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14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4125888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Débroussailleuse</a:t>
            </a:r>
            <a:endParaRPr lang="de-CH" dirty="0">
              <a:solidFill>
                <a:schemeClr val="accent4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fr-CH" dirty="0"/>
              <a:t>Portez des chaussures fermées et montantes (des bottes p. ex.), des vêtements à manches longues et un pantalon, des lunettes avec protection latérale, des gants et éventuellement une protection auditive. </a:t>
            </a:r>
          </a:p>
          <a:p>
            <a:pPr lvl="1"/>
            <a:r>
              <a:rPr lang="fr-CH" dirty="0"/>
              <a:t>Ramassez les cailloux, branches, jouets ou objets décoratifs avant de commencer à travailler.</a:t>
            </a:r>
          </a:p>
          <a:p>
            <a:pPr lvl="1"/>
            <a:r>
              <a:rPr lang="fr-CH" dirty="0"/>
              <a:t>Réglez la poignée et la bandoulière en fonction de votre taille.</a:t>
            </a:r>
          </a:p>
          <a:p>
            <a:pPr lvl="1"/>
            <a:r>
              <a:rPr lang="fr-CH" dirty="0"/>
              <a:t>Tenez toujours l’appareil à deux mains.</a:t>
            </a:r>
          </a:p>
          <a:p>
            <a:pPr lvl="1"/>
            <a:r>
              <a:rPr lang="fr-CH" dirty="0"/>
              <a:t>Travaillez perpendiculairement à la pente.</a:t>
            </a:r>
          </a:p>
          <a:p>
            <a:pPr lvl="1"/>
            <a:r>
              <a:rPr lang="fr-CH" dirty="0"/>
              <a:t>N’ajustez la longueur du fil que lorsque la débroussailleuse est éteinte (procurez-vous éventuellement un appareil avec réglage automatique).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69CA91FE-C40A-4934-B72C-11306947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15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5204854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Taille-haie</a:t>
            </a:r>
            <a:endParaRPr lang="de-CH" dirty="0">
              <a:solidFill>
                <a:schemeClr val="accent4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9377" y="1484784"/>
            <a:ext cx="11233248" cy="4692179"/>
          </a:xfrm>
        </p:spPr>
        <p:txBody>
          <a:bodyPr>
            <a:noAutofit/>
          </a:bodyPr>
          <a:lstStyle/>
          <a:p>
            <a:pPr lvl="1"/>
            <a:r>
              <a:rPr lang="fr-CH" dirty="0"/>
              <a:t>Portez des chaussures fermées et robustes, des vêtements à manches longues et un pantalon, des lunettes avec protection latérale, des gants et éventuellement une protection auditive.</a:t>
            </a:r>
          </a:p>
          <a:p>
            <a:pPr lvl="1"/>
            <a:r>
              <a:rPr lang="fr-CH" dirty="0"/>
              <a:t>Vérifiez que la haie est exempte d’objets tels que des fils de fer ou des lampions.</a:t>
            </a:r>
          </a:p>
          <a:p>
            <a:pPr lvl="1"/>
            <a:r>
              <a:rPr lang="fr-CH" dirty="0"/>
              <a:t>Utilisez un appareil à double commande de sécurité.</a:t>
            </a:r>
          </a:p>
          <a:p>
            <a:pPr lvl="1"/>
            <a:r>
              <a:rPr lang="fr-CH" dirty="0"/>
              <a:t>Guidez toujours l’appareil des deux mains.</a:t>
            </a:r>
          </a:p>
          <a:p>
            <a:pPr lvl="1"/>
            <a:r>
              <a:rPr lang="fr-CH" dirty="0"/>
              <a:t>Faites attention aux endroits/secteurs dangereux (proximité à la route p. ex.)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69CA91FE-C40A-4934-B72C-11306947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16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5179505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/>
              <a:t>Broyeur</a:t>
            </a:r>
            <a:endParaRPr lang="de-CH" dirty="0">
              <a:solidFill>
                <a:schemeClr val="accent4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fr-CH" dirty="0"/>
              <a:t>Portez des chaussures fermées et robustes, des vêtements à manches longues et un pantalon, des lunettes avec protection latérale, des gants et éventuellement une protection auditive.</a:t>
            </a:r>
          </a:p>
          <a:p>
            <a:pPr lvl="1"/>
            <a:r>
              <a:rPr lang="fr-CH" dirty="0"/>
              <a:t>Posez le broyeur sur une surface plane et solide.</a:t>
            </a:r>
          </a:p>
          <a:p>
            <a:pPr lvl="1"/>
            <a:r>
              <a:rPr lang="fr-CH" dirty="0"/>
              <a:t>Veillez à ce que les copeaux puissent bien s’évacuer afin que la machine ne se bouche pas.</a:t>
            </a:r>
          </a:p>
          <a:p>
            <a:pPr lvl="1"/>
            <a:r>
              <a:rPr lang="fr-CH" dirty="0"/>
              <a:t>Attendez que le moteur tourne à plein régime avant d’insérer les matières à broyer.</a:t>
            </a:r>
          </a:p>
          <a:p>
            <a:pPr lvl="1"/>
            <a:r>
              <a:rPr lang="fr-CH" dirty="0"/>
              <a:t>Ne mettez jamais vos mains dans l’entonnoir. Utilisez un poussoir pour rajouter des végétaux à broyer.  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69CA91FE-C40A-4934-B72C-11306947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17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3080916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Attention aux produits chimiques </a:t>
            </a:r>
            <a:endParaRPr lang="de-CH" dirty="0">
              <a:solidFill>
                <a:schemeClr val="accent4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9377" y="1484784"/>
            <a:ext cx="8064895" cy="4692179"/>
          </a:xfrm>
        </p:spPr>
        <p:txBody>
          <a:bodyPr>
            <a:noAutofit/>
          </a:bodyPr>
          <a:lstStyle/>
          <a:p>
            <a:pPr lvl="1"/>
            <a:r>
              <a:rPr lang="fr-CH" dirty="0"/>
              <a:t>Avant d’utiliser des produits de jardinage chimiques, vérifiez s’il existe une alternative naturelle. </a:t>
            </a:r>
          </a:p>
          <a:p>
            <a:pPr lvl="1"/>
            <a:r>
              <a:rPr lang="fr-CH" dirty="0"/>
              <a:t>Utilisez, stockez et éliminez les produits chimiques uniquement conformément aux instructions. </a:t>
            </a:r>
          </a:p>
          <a:p>
            <a:pPr lvl="1"/>
            <a:r>
              <a:rPr lang="fr-CH" dirty="0"/>
              <a:t>Consultez les symboles et les mentions de danger figurant sur l’emballage.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69CA91FE-C40A-4934-B72C-11306947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18</a:t>
            </a:fld>
            <a:endParaRPr lang="de-CH" dirty="0"/>
          </a:p>
        </p:txBody>
      </p:sp>
      <p:pic>
        <p:nvPicPr>
          <p:cNvPr id="6" name="Picture 4" descr="Ab Juni gelten die neuen Gefahrensymbole - Wissen - SRF">
            <a:extLst>
              <a:ext uri="{FF2B5EF4-FFF2-40B4-BE49-F238E27FC236}">
                <a16:creationId xmlns:a16="http://schemas.microsoft.com/office/drawing/2014/main" id="{F8086242-189E-4165-958E-C6F434080E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4312" y="2060848"/>
            <a:ext cx="2564904" cy="2564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49334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Attention aux produits chimiques </a:t>
            </a:r>
            <a:endParaRPr lang="de-CH" dirty="0">
              <a:solidFill>
                <a:schemeClr val="accent4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fr-CH" dirty="0"/>
              <a:t>Portez des gants, des lunettes de protection et, si nécessaire, un masque</a:t>
            </a:r>
            <a:r>
              <a:rPr lang="fr-CH" dirty="0">
                <a:solidFill>
                  <a:srgbClr val="FF0000"/>
                </a:solidFill>
              </a:rPr>
              <a:t> </a:t>
            </a:r>
            <a:r>
              <a:rPr lang="fr-CH" dirty="0"/>
              <a:t>respiratoire et des vêtements à manches longues lorsque vous utilisez des produits chimiques. </a:t>
            </a:r>
          </a:p>
          <a:p>
            <a:pPr lvl="1"/>
            <a:r>
              <a:rPr lang="fr-CH" dirty="0"/>
              <a:t>Conservez toujours les produits chimiques dans leur emballage d’origine et sous clé dans une armoire de sécurité.</a:t>
            </a:r>
          </a:p>
          <a:p>
            <a:pPr lvl="1"/>
            <a:r>
              <a:rPr lang="fr-CH" dirty="0"/>
              <a:t>Placez toujours les substances dangereuses hors de portée des enfants.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69CA91FE-C40A-4934-B72C-11306947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19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29752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Statistique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9377" y="1484785"/>
            <a:ext cx="11233248" cy="576064"/>
          </a:xfrm>
        </p:spPr>
        <p:txBody>
          <a:bodyPr>
            <a:noAutofit/>
          </a:bodyPr>
          <a:lstStyle/>
          <a:p>
            <a:pPr lvl="0">
              <a:spcAft>
                <a:spcPts val="0"/>
              </a:spcAft>
            </a:pPr>
            <a:r>
              <a:rPr lang="fr-CH" dirty="0"/>
              <a:t>Chaque année, </a:t>
            </a:r>
            <a:r>
              <a:rPr lang="fr-CH" b="1" dirty="0"/>
              <a:t>quelque 14 000 personnes </a:t>
            </a:r>
            <a:r>
              <a:rPr lang="fr-CH" dirty="0"/>
              <a:t>se blessent en effectuant des travaux de jardinage.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69CA91FE-C40A-4934-B72C-11306947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2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1213342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Une fois les travaux terminés</a:t>
            </a:r>
            <a:r>
              <a:rPr lang="de-CH" dirty="0"/>
              <a:t>...</a:t>
            </a:r>
            <a:endParaRPr lang="de-CH" dirty="0">
              <a:solidFill>
                <a:schemeClr val="accent4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fr-CH" dirty="0"/>
              <a:t>Nettoyez votre équipement personnel de protection, vos appareils/outils de jardinage et les câbles. Vérifiez qu’ils ne sont pas abîmés. </a:t>
            </a:r>
          </a:p>
          <a:p>
            <a:pPr lvl="1"/>
            <a:r>
              <a:rPr lang="fr-CH" dirty="0"/>
              <a:t>N’aspergez jamais d’eau les appareils électriques.</a:t>
            </a:r>
          </a:p>
          <a:p>
            <a:pPr lvl="1"/>
            <a:r>
              <a:rPr lang="fr-CH" dirty="0"/>
              <a:t>Munissez les outils tranchants d’une protection.</a:t>
            </a:r>
          </a:p>
          <a:p>
            <a:pPr lvl="1"/>
            <a:r>
              <a:rPr lang="fr-CH" dirty="0"/>
              <a:t>Rangez vos outils sur une surface stable. Les appareils électriques quant à eux doivent être à l’abri de l’humidité. </a:t>
            </a:r>
          </a:p>
          <a:p>
            <a:pPr lvl="1"/>
            <a:r>
              <a:rPr lang="fr-CH" dirty="0"/>
              <a:t>Dirigez toujours les pointes, les dents et les lames vers le bas ou vers le mur.</a:t>
            </a:r>
          </a:p>
          <a:p>
            <a:pPr lvl="1"/>
            <a:r>
              <a:rPr lang="fr-CH" dirty="0"/>
              <a:t>Rangez vos échelles à l’abri des intempéries, surtout si elles sont en bois.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69CA91FE-C40A-4934-B72C-11306947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20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1331556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Plus </a:t>
            </a:r>
            <a:r>
              <a:rPr lang="fr-CH" dirty="0"/>
              <a:t>d’informations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9378" y="1484784"/>
            <a:ext cx="9577062" cy="469217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fr-CH" dirty="0"/>
              <a:t>Apprenez-en plus sur la prévention des accidents sur </a:t>
            </a:r>
            <a:r>
              <a:rPr lang="fr-CH" dirty="0">
                <a:hlinkClick r:id="rId3"/>
              </a:rPr>
              <a:t>bpa.ch</a:t>
            </a:r>
            <a:r>
              <a:rPr lang="fr-CH" dirty="0"/>
              <a:t>. 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de-CH" dirty="0"/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69CA91FE-C40A-4934-B72C-11306947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21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482563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9377" y="4365104"/>
            <a:ext cx="11233248" cy="1811859"/>
          </a:xfrm>
        </p:spPr>
        <p:txBody>
          <a:bodyPr>
            <a:noAutofit/>
          </a:bodyPr>
          <a:lstStyle/>
          <a:p>
            <a:pPr algn="ctr"/>
            <a:r>
              <a:rPr lang="fr-CH" dirty="0"/>
              <a:t>Vidéo «</a:t>
            </a:r>
            <a:r>
              <a:rPr lang="de-CH" b="0" i="0" u="none" strike="noStrike" dirty="0" err="1">
                <a:effectLst/>
                <a:hlinkClick r:id="rId3"/>
              </a:rPr>
              <a:t>Jardiner</a:t>
            </a:r>
            <a:r>
              <a:rPr lang="de-CH" b="0" i="0" u="none" strike="noStrike" dirty="0">
                <a:effectLst/>
                <a:hlinkClick r:id="rId3"/>
              </a:rPr>
              <a:t> </a:t>
            </a:r>
            <a:r>
              <a:rPr lang="de-CH" b="0" i="0" u="none" strike="noStrike" dirty="0" err="1">
                <a:effectLst/>
                <a:hlinkClick r:id="rId3"/>
              </a:rPr>
              <a:t>sans</a:t>
            </a:r>
            <a:r>
              <a:rPr lang="de-CH" b="0" i="0" u="none" strike="noStrike" dirty="0">
                <a:effectLst/>
                <a:hlinkClick r:id="rId3"/>
              </a:rPr>
              <a:t> </a:t>
            </a:r>
            <a:r>
              <a:rPr lang="de-CH" b="0" i="0" u="none" strike="noStrike" dirty="0" err="1">
                <a:effectLst/>
                <a:hlinkClick r:id="rId3"/>
              </a:rPr>
              <a:t>accident</a:t>
            </a:r>
            <a:r>
              <a:rPr lang="fr-CH" dirty="0"/>
              <a:t>»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69CA91FE-C40A-4934-B72C-11306947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3</a:t>
            </a:fld>
            <a:endParaRPr lang="de-CH" dirty="0"/>
          </a:p>
        </p:txBody>
      </p:sp>
      <p:pic>
        <p:nvPicPr>
          <p:cNvPr id="12" name="Grafik 11">
            <a:hlinkClick r:id="rId4" action="ppaction://hlinkfile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0336" y="1772816"/>
            <a:ext cx="2520280" cy="2459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849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Instructions générales de sécurité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95801" y="1484784"/>
            <a:ext cx="7416824" cy="4692179"/>
          </a:xfrm>
        </p:spPr>
        <p:txBody>
          <a:bodyPr>
            <a:noAutofit/>
          </a:bodyPr>
          <a:lstStyle/>
          <a:p>
            <a:pPr lvl="1"/>
            <a:r>
              <a:rPr lang="fr-CH" dirty="0"/>
              <a:t>Prévoyez </a:t>
            </a:r>
            <a:r>
              <a:rPr lang="fr-CH" b="1" dirty="0"/>
              <a:t>suffisamment</a:t>
            </a:r>
            <a:r>
              <a:rPr lang="fr-CH" dirty="0"/>
              <a:t> </a:t>
            </a:r>
            <a:r>
              <a:rPr lang="fr-CH" b="1" dirty="0"/>
              <a:t>de temps</a:t>
            </a:r>
            <a:r>
              <a:rPr lang="fr-CH" dirty="0"/>
              <a:t>. Une bonne préparation est essentielle.</a:t>
            </a:r>
          </a:p>
          <a:p>
            <a:pPr lvl="1"/>
            <a:r>
              <a:rPr lang="fr-CH" dirty="0"/>
              <a:t>Portez des chaussures robustes, fermées et à semelle profilée.</a:t>
            </a:r>
          </a:p>
          <a:p>
            <a:pPr lvl="1"/>
            <a:r>
              <a:rPr lang="fr-CH" dirty="0"/>
              <a:t>Adoptez une position stable et veillez à ne pas être trop à l’étroit.</a:t>
            </a:r>
            <a:endParaRPr lang="fr-CH" dirty="0">
              <a:solidFill>
                <a:srgbClr val="FF0000"/>
              </a:solidFill>
            </a:endParaRPr>
          </a:p>
          <a:p>
            <a:pPr lvl="1"/>
            <a:r>
              <a:rPr lang="fr-CH" dirty="0"/>
              <a:t>Portez votre </a:t>
            </a:r>
            <a:r>
              <a:rPr lang="fr-CH" b="1" dirty="0"/>
              <a:t>équipement personnel de protection</a:t>
            </a:r>
            <a:r>
              <a:rPr lang="fr-CH" dirty="0"/>
              <a:t>, en fonction des travaux effectués et des appareils utilisés (lunettes de protection, gants, protection auditive et/ou masque respiratoire). 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69CA91FE-C40A-4934-B72C-11306947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4</a:t>
            </a:fld>
            <a:endParaRPr lang="de-CH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DADF469F-A13C-4103-8D88-6E5B150D03C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526" y="2479178"/>
            <a:ext cx="3816250" cy="2547346"/>
          </a:xfrm>
          <a:prstGeom prst="rect">
            <a:avLst/>
          </a:prstGeom>
          <a:noFill/>
        </p:spPr>
      </p:pic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7CA5AE46-6CF1-498C-B17C-5478139BE5E8}"/>
              </a:ext>
            </a:extLst>
          </p:cNvPr>
          <p:cNvSpPr txBox="1">
            <a:spLocks/>
          </p:cNvSpPr>
          <p:nvPr/>
        </p:nvSpPr>
        <p:spPr>
          <a:xfrm>
            <a:off x="479328" y="5979902"/>
            <a:ext cx="3384425" cy="260374"/>
          </a:xfrm>
          <a:prstGeom prst="rect">
            <a:avLst/>
          </a:prstGeom>
        </p:spPr>
        <p:txBody>
          <a:bodyPr/>
          <a:lstStyle>
            <a:lvl1pPr marL="0" indent="0" algn="l" defTabSz="914488" rtl="0" eaLnBrk="1" latinLnBrk="0" hangingPunct="1"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1489" indent="-271489" algn="l" defTabSz="914488" rtl="0" eaLnBrk="1" latinLnBrk="0" hangingPunct="1"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Font typeface="Suisse Int'l" panose="020B0504000000000000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3451" indent="-261964" algn="l" defTabSz="914488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Suisse Int'l" panose="020B0504000000000000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6450" indent="-271463" algn="l" defTabSz="914488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Font typeface="Suisse Int'l" panose="020B0504000000000000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4738" indent="-268288" algn="l" defTabSz="914488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Font typeface="Suisse Int'l" panose="020B0504000000000000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44" indent="-228622" algn="l" defTabSz="91448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89" indent="-228622" algn="l" defTabSz="91448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334" indent="-228622" algn="l" defTabSz="91448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79" indent="-228622" algn="l" defTabSz="91448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Source: </a:t>
            </a:r>
            <a:r>
              <a:rPr lang="de-CH" sz="1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pba.ch/</a:t>
            </a:r>
            <a:r>
              <a:rPr lang="de-CH" sz="10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produits</a:t>
            </a:r>
            <a:r>
              <a:rPr lang="de-CH" sz="1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endParaRPr lang="en-US" sz="1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93566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Instructions générales de sécurité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fr-CH" dirty="0"/>
              <a:t>Utilisez les machines et appareils conformément à l’usage prévu.</a:t>
            </a:r>
          </a:p>
          <a:p>
            <a:pPr lvl="1"/>
            <a:r>
              <a:rPr lang="fr-CH" dirty="0"/>
              <a:t>Utilisez une échelle stable pour les travaux en hauteur.</a:t>
            </a:r>
          </a:p>
          <a:p>
            <a:pPr lvl="1"/>
            <a:r>
              <a:rPr lang="fr-CH" dirty="0"/>
              <a:t>Branchez les appareils électriques sur une prise dotée d’un disjoncteur FI.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69CA91FE-C40A-4934-B72C-11306947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5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934145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Ne sous-estimez pas la hauteur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fr-CH" dirty="0"/>
              <a:t>Lorsque vous travaillez en hauteur, utilisez une échelle stable répondant à la norme SN EN 131.</a:t>
            </a:r>
          </a:p>
          <a:p>
            <a:pPr lvl="1"/>
            <a:r>
              <a:rPr lang="fr-CH" dirty="0"/>
              <a:t>Utilisez toujours l’échelle appropriée en fonction des travaux à effectuer.</a:t>
            </a:r>
          </a:p>
          <a:p>
            <a:pPr lvl="1"/>
            <a:r>
              <a:rPr lang="fr-CH" dirty="0"/>
              <a:t>Portez des chaussures robustes et antidérapantes.</a:t>
            </a:r>
          </a:p>
          <a:p>
            <a:pPr lvl="1"/>
            <a:r>
              <a:rPr lang="fr-CH" dirty="0"/>
              <a:t>Posez toujours l’échelle sur une surface plane, solide et antidérapante.</a:t>
            </a:r>
          </a:p>
          <a:p>
            <a:pPr lvl="1"/>
            <a:r>
              <a:rPr lang="fr-CH" dirty="0"/>
              <a:t>Veillez à ce que les pieds de l’échelle ne puissent pas glisser (embouts antidérapants, pointes métalliques ou cales).</a:t>
            </a:r>
          </a:p>
          <a:p>
            <a:endParaRPr lang="fr-CH" dirty="0"/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69CA91FE-C40A-4934-B72C-11306947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6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128055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Ne sous-estimez pas la hauteur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fr-CH" dirty="0"/>
              <a:t>Si vous utilisez une échelle simple, veillez à bien choisir le point d’appui. Fixez le haut de l’échelle avec une corde ou une sangle pour ne pas qu’elle glisse latéralement.</a:t>
            </a:r>
          </a:p>
          <a:p>
            <a:pPr lvl="1"/>
            <a:r>
              <a:rPr lang="fr-CH" dirty="0"/>
              <a:t>L’angle d’inclinaison idéal est d’environ 70</a:t>
            </a:r>
            <a:r>
              <a:rPr lang="fr-CH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°.</a:t>
            </a:r>
            <a:endParaRPr lang="fr-CH" dirty="0"/>
          </a:p>
          <a:p>
            <a:pPr lvl="1"/>
            <a:r>
              <a:rPr lang="fr-CH" dirty="0"/>
              <a:t>Si vous utilisez une échelle double, veillez à ce que le dispositif de maintien de l’écartement soit intact. N’utilisez jamais une échelle double</a:t>
            </a:r>
            <a:r>
              <a:rPr lang="fr-CH" dirty="0">
                <a:solidFill>
                  <a:srgbClr val="FF0000"/>
                </a:solidFill>
              </a:rPr>
              <a:t> </a:t>
            </a:r>
            <a:r>
              <a:rPr lang="fr-CH" dirty="0"/>
              <a:t>pliée en tant qu’échelle simple.</a:t>
            </a:r>
          </a:p>
          <a:p>
            <a:pPr lvl="1"/>
            <a:r>
              <a:rPr lang="fr-CH" dirty="0"/>
              <a:t>Empruntez toujours une échelle le visage tourné vers celle-ci et tenez-vous aux montants.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69CA91FE-C40A-4934-B72C-11306947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7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007324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Ne sous-estimez pas la hauteur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fr-CH" dirty="0"/>
              <a:t>Gardez toujours les deux pieds sur les échelons et ne vous penchez pas sur le côté.</a:t>
            </a:r>
          </a:p>
          <a:p>
            <a:pPr lvl="1"/>
            <a:r>
              <a:rPr lang="fr-CH" dirty="0"/>
              <a:t>Ne montez jamais sur les trois derniers échelons pour travailler. </a:t>
            </a:r>
          </a:p>
          <a:p>
            <a:pPr lvl="1"/>
            <a:r>
              <a:rPr lang="fr-CH" dirty="0"/>
              <a:t>N’effectuez que de petites tâches du haut d’une échelle. </a:t>
            </a:r>
          </a:p>
          <a:p>
            <a:pPr lvl="1"/>
            <a:r>
              <a:rPr lang="fr-CH" dirty="0"/>
              <a:t>Contrôlez régulièrement vos échelles et effectuez un contrôle plus approfondi une fois par an. Une échelle défectueuse doit être immédiatement réparée ou remplacée.</a:t>
            </a:r>
          </a:p>
          <a:p>
            <a:pPr lvl="1"/>
            <a:r>
              <a:rPr lang="fr-CH" dirty="0"/>
              <a:t>Une échelle n’est pas toujours nécessaire. Utilisez une élagueuse sur perche pour tailler arbustes et buissons en restant à même le sol.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69CA91FE-C40A-4934-B72C-11306947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8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121412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Consignes pour les appareils à moteur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fr-CH" dirty="0"/>
              <a:t>Lorsque vous utilisez une machine ou un appareil à moteur, </a:t>
            </a:r>
            <a:r>
              <a:rPr lang="fr-CH" b="1" dirty="0"/>
              <a:t>lisez</a:t>
            </a:r>
            <a:r>
              <a:rPr lang="fr-CH" dirty="0"/>
              <a:t> attentivement </a:t>
            </a:r>
            <a:r>
              <a:rPr lang="fr-CH" b="1" dirty="0"/>
              <a:t>le mode d’emploi </a:t>
            </a:r>
            <a:r>
              <a:rPr lang="fr-CH" dirty="0"/>
              <a:t>et soyez conscient des risques.</a:t>
            </a:r>
          </a:p>
          <a:p>
            <a:pPr lvl="1"/>
            <a:r>
              <a:rPr lang="fr-CH" dirty="0"/>
              <a:t>Avant d’utiliser tout appareil, vérifiez que </a:t>
            </a:r>
            <a:r>
              <a:rPr lang="fr-CH" b="1" dirty="0"/>
              <a:t>les câbles et les prises sont intacts, </a:t>
            </a:r>
            <a:r>
              <a:rPr lang="fr-CH" dirty="0"/>
              <a:t>que vous disposez de </a:t>
            </a:r>
            <a:r>
              <a:rPr lang="fr-CH" b="1" dirty="0"/>
              <a:t>tous les accessoires nécessaires </a:t>
            </a:r>
            <a:r>
              <a:rPr lang="fr-CH" dirty="0"/>
              <a:t>et que les outils </a:t>
            </a:r>
            <a:r>
              <a:rPr lang="fr-CH" b="1" dirty="0"/>
              <a:t>sont propres et bien affûtés.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69CA91FE-C40A-4934-B72C-11306947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9</a:t>
            </a:fld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04" t="26966" r="3931" b="19879"/>
          <a:stretch/>
        </p:blipFill>
        <p:spPr>
          <a:xfrm>
            <a:off x="3575720" y="3501008"/>
            <a:ext cx="4680520" cy="2753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69577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bfu">
  <a:themeElements>
    <a:clrScheme name="bfu">
      <a:dk1>
        <a:sysClr val="windowText" lastClr="000000"/>
      </a:dk1>
      <a:lt1>
        <a:sysClr val="window" lastClr="FFFFFF"/>
      </a:lt1>
      <a:dk2>
        <a:srgbClr val="8C8C8C"/>
      </a:dk2>
      <a:lt2>
        <a:srgbClr val="C8C8C8"/>
      </a:lt2>
      <a:accent1>
        <a:srgbClr val="A3EBE4"/>
      </a:accent1>
      <a:accent2>
        <a:srgbClr val="00B2AA"/>
      </a:accent2>
      <a:accent3>
        <a:srgbClr val="FCC0B6"/>
      </a:accent3>
      <a:accent4>
        <a:srgbClr val="F86852"/>
      </a:accent4>
      <a:accent5>
        <a:srgbClr val="B8B6DC"/>
      </a:accent5>
      <a:accent6>
        <a:srgbClr val="605CB2"/>
      </a:accent6>
      <a:hlink>
        <a:srgbClr val="000000"/>
      </a:hlink>
      <a:folHlink>
        <a:srgbClr val="000000"/>
      </a:folHlink>
    </a:clrScheme>
    <a:fontScheme name="BFU">
      <a:majorFont>
        <a:latin typeface="BFU Suisse Medium"/>
        <a:ea typeface=""/>
        <a:cs typeface=""/>
      </a:majorFont>
      <a:minorFont>
        <a:latin typeface="BFU Suiss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äsentation BFU V10-fr.potx" id="{092ECCA2-D4B9-491B-B3D2-77CEBDAAE832}" vid="{6F006824-F697-4289-B6E5-5A3BCAF5D254}"/>
    </a:ext>
  </a:extLst>
</a:theme>
</file>

<file path=ppt/theme/theme2.xml><?xml version="1.0" encoding="utf-8"?>
<a:theme xmlns:a="http://schemas.openxmlformats.org/drawingml/2006/main" name="Office Theme">
  <a:themeElements>
    <a:clrScheme name="bfu ppt">
      <a:dk1>
        <a:sysClr val="windowText" lastClr="000000"/>
      </a:dk1>
      <a:lt1>
        <a:sysClr val="window" lastClr="FFFFFF"/>
      </a:lt1>
      <a:dk2>
        <a:srgbClr val="8C8C8C"/>
      </a:dk2>
      <a:lt2>
        <a:srgbClr val="C8C8C8"/>
      </a:lt2>
      <a:accent1>
        <a:srgbClr val="A3EBE4"/>
      </a:accent1>
      <a:accent2>
        <a:srgbClr val="00B2AA"/>
      </a:accent2>
      <a:accent3>
        <a:srgbClr val="FCC0B6"/>
      </a:accent3>
      <a:accent4>
        <a:srgbClr val="F86852"/>
      </a:accent4>
      <a:accent5>
        <a:srgbClr val="B8B6DC"/>
      </a:accent5>
      <a:accent6>
        <a:srgbClr val="605CB2"/>
      </a:accent6>
      <a:hlink>
        <a:srgbClr val="00848E"/>
      </a:hlink>
      <a:folHlink>
        <a:srgbClr val="286078"/>
      </a:folHlink>
    </a:clrScheme>
    <a:fontScheme name="BFU">
      <a:majorFont>
        <a:latin typeface="BFU Suisse Medium"/>
        <a:ea typeface=""/>
        <a:cs typeface=""/>
      </a:majorFont>
      <a:minorFont>
        <a:latin typeface="BFU Suisse 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fu ppt">
      <a:dk1>
        <a:sysClr val="windowText" lastClr="000000"/>
      </a:dk1>
      <a:lt1>
        <a:sysClr val="window" lastClr="FFFFFF"/>
      </a:lt1>
      <a:dk2>
        <a:srgbClr val="8C8C8C"/>
      </a:dk2>
      <a:lt2>
        <a:srgbClr val="C8C8C8"/>
      </a:lt2>
      <a:accent1>
        <a:srgbClr val="A3EBE4"/>
      </a:accent1>
      <a:accent2>
        <a:srgbClr val="00B2AA"/>
      </a:accent2>
      <a:accent3>
        <a:srgbClr val="FCC0B6"/>
      </a:accent3>
      <a:accent4>
        <a:srgbClr val="F86852"/>
      </a:accent4>
      <a:accent5>
        <a:srgbClr val="B8B6DC"/>
      </a:accent5>
      <a:accent6>
        <a:srgbClr val="605CB2"/>
      </a:accent6>
      <a:hlink>
        <a:srgbClr val="00848E"/>
      </a:hlink>
      <a:folHlink>
        <a:srgbClr val="286078"/>
      </a:folHlink>
    </a:clrScheme>
    <a:fontScheme name="BFU">
      <a:majorFont>
        <a:latin typeface="BFU Suisse Medium"/>
        <a:ea typeface=""/>
        <a:cs typeface=""/>
      </a:majorFont>
      <a:minorFont>
        <a:latin typeface="BFU Suisse 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b4941f2-48be-4bb0-a3d9-a0ff0057a962">
      <Terms xmlns="http://schemas.microsoft.com/office/infopath/2007/PartnerControls"/>
    </lcf76f155ced4ddcb4097134ff3c332f>
    <TaxCatchAll xmlns="28b27246-006c-4c52-ba09-a14edd98252a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E44F310505F844780F5EE20D9E0FA6C" ma:contentTypeVersion="12" ma:contentTypeDescription="Ein neues Dokument erstellen." ma:contentTypeScope="" ma:versionID="3053e9fe48de0d961c223dfdbfc98bad">
  <xsd:schema xmlns:xsd="http://www.w3.org/2001/XMLSchema" xmlns:xs="http://www.w3.org/2001/XMLSchema" xmlns:p="http://schemas.microsoft.com/office/2006/metadata/properties" xmlns:ns2="bb4941f2-48be-4bb0-a3d9-a0ff0057a962" xmlns:ns3="28b27246-006c-4c52-ba09-a14edd98252a" targetNamespace="http://schemas.microsoft.com/office/2006/metadata/properties" ma:root="true" ma:fieldsID="a82a53510359ec20e9a7e4ee1a26aa58" ns2:_="" ns3:_="">
    <xsd:import namespace="bb4941f2-48be-4bb0-a3d9-a0ff0057a962"/>
    <xsd:import namespace="28b27246-006c-4c52-ba09-a14edd98252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4941f2-48be-4bb0-a3d9-a0ff0057a9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7" nillable="true" ma:taxonomy="true" ma:internalName="lcf76f155ced4ddcb4097134ff3c332f" ma:taxonomyFieldName="MediaServiceImageTags" ma:displayName="Bildmarkierungen" ma:readOnly="false" ma:fieldId="{5cf76f15-5ced-4ddc-b409-7134ff3c332f}" ma:taxonomyMulti="true" ma:sspId="1b12924a-b9be-4e7e-81f0-735c63fe5eb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b27246-006c-4c52-ba09-a14edd98252a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ab943245-af3c-4a75-8039-002b343b1f10}" ma:internalName="TaxCatchAll" ma:showField="CatchAllData" ma:web="28b27246-006c-4c52-ba09-a14edd98252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F75F7FC-73BE-4000-A81D-18E6DB5E3193}">
  <ds:schemaRefs>
    <ds:schemaRef ds:uri="bb4941f2-48be-4bb0-a3d9-a0ff0057a962"/>
    <ds:schemaRef ds:uri="http://schemas.microsoft.com/office/2006/documentManagement/types"/>
    <ds:schemaRef ds:uri="http://purl.org/dc/elements/1.1/"/>
    <ds:schemaRef ds:uri="http://purl.org/dc/terms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C9E2230-3C46-455D-A735-DC413FD7F576}"/>
</file>

<file path=customXml/itemProps3.xml><?xml version="1.0" encoding="utf-8"?>
<ds:datastoreItem xmlns:ds="http://schemas.openxmlformats.org/officeDocument/2006/customXml" ds:itemID="{78578576-3801-4249-8CB7-98A6F7AA01E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Praesentation_BPA_fr</Template>
  <TotalTime>0</TotalTime>
  <Words>1359</Words>
  <Application>Microsoft Office PowerPoint</Application>
  <PresentationFormat>Breitbild</PresentationFormat>
  <Paragraphs>140</Paragraphs>
  <Slides>21</Slides>
  <Notes>21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8" baseType="lpstr">
      <vt:lpstr>Malgun Gothic</vt:lpstr>
      <vt:lpstr>Arial</vt:lpstr>
      <vt:lpstr>BFU Suisse</vt:lpstr>
      <vt:lpstr>BFU Suisse </vt:lpstr>
      <vt:lpstr>BFU Suisse Medium</vt:lpstr>
      <vt:lpstr>Suisse Int'l</vt:lpstr>
      <vt:lpstr>Design bfu</vt:lpstr>
      <vt:lpstr>Au jardin, ne fermez pas les yeux devant le danger.</vt:lpstr>
      <vt:lpstr>Statistique</vt:lpstr>
      <vt:lpstr>PowerPoint-Präsentation</vt:lpstr>
      <vt:lpstr>Instructions générales de sécurité</vt:lpstr>
      <vt:lpstr>Instructions générales de sécurité</vt:lpstr>
      <vt:lpstr>Ne sous-estimez pas la hauteur</vt:lpstr>
      <vt:lpstr>Ne sous-estimez pas la hauteur</vt:lpstr>
      <vt:lpstr>Ne sous-estimez pas la hauteur</vt:lpstr>
      <vt:lpstr>Consignes pour les appareils à moteur</vt:lpstr>
      <vt:lpstr>Consignes pour les appareils à moteur</vt:lpstr>
      <vt:lpstr>Consignes spécifiques aux appareils électriques</vt:lpstr>
      <vt:lpstr>Consignes spécifiques aux appareils électriques</vt:lpstr>
      <vt:lpstr>Consignes spécifiques aux moteurs à combustion</vt:lpstr>
      <vt:lpstr>Tondeuse à gazon</vt:lpstr>
      <vt:lpstr>Débroussailleuse</vt:lpstr>
      <vt:lpstr>Taille-haie</vt:lpstr>
      <vt:lpstr>Broyeur</vt:lpstr>
      <vt:lpstr>Attention aux produits chimiques </vt:lpstr>
      <vt:lpstr>Attention aux produits chimiques </vt:lpstr>
      <vt:lpstr>Une fois les travaux terminés...</vt:lpstr>
      <vt:lpstr>Plus d’informations</vt:lpstr>
    </vt:vector>
  </TitlesOfParts>
  <Company>bfu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Pour que votre main verte ne vire pas au bleu.</dc:title>
  <dc:creator>Baeriswyl Michelle</dc:creator>
  <cp:lastModifiedBy>Baeriswyl Michelle</cp:lastModifiedBy>
  <cp:revision>8</cp:revision>
  <cp:lastPrinted>2019-03-22T15:02:17Z</cp:lastPrinted>
  <dcterms:created xsi:type="dcterms:W3CDTF">2019-08-05T07:14:58Z</dcterms:created>
  <dcterms:modified xsi:type="dcterms:W3CDTF">2022-04-28T06:57:06Z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0x0101008E44F310505F844780F5EE20D9E0FA6C</vt:lpwstr>
  </property>
  <property fmtid="{D5CDD505-2E9C-101B-9397-08002B2CF9AE}" pid="3" name="Order">
    <vt:r8>266100</vt:r8>
  </property>
</Properties>
</file>