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6"/>
  </p:notesMasterIdLst>
  <p:handoutMasterIdLst>
    <p:handoutMasterId r:id="rId27"/>
  </p:handoutMasterIdLst>
  <p:sldIdLst>
    <p:sldId id="262" r:id="rId5"/>
    <p:sldId id="264" r:id="rId6"/>
    <p:sldId id="265" r:id="rId7"/>
    <p:sldId id="28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C3BFE-9DC0-4F36-B112-44AA25DBD7A6}" v="1" dt="2022-05-11T05:31:48.458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1" autoAdjust="0"/>
    <p:restoredTop sz="85136" autoAdjust="0"/>
  </p:normalViewPr>
  <p:slideViewPr>
    <p:cSldViewPr showGuides="1">
      <p:cViewPr varScale="1">
        <p:scale>
          <a:sx n="100" d="100"/>
          <a:sy n="100" d="100"/>
        </p:scale>
        <p:origin x="263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son Luana" userId="S::l.bison@bfu.ch::6f9ffcb6-e64a-48a5-91cb-6bca458e4c9c" providerId="AD" clId="Web-{21F05215-CD69-2787-82F4-B4F9F577D6F0}"/>
    <pc:docChg chg="modSld">
      <pc:chgData name="Bison Luana" userId="S::l.bison@bfu.ch::6f9ffcb6-e64a-48a5-91cb-6bca458e4c9c" providerId="AD" clId="Web-{21F05215-CD69-2787-82F4-B4F9F577D6F0}" dt="2022-04-07T14:42:12.271" v="82" actId="20577"/>
      <pc:docMkLst>
        <pc:docMk/>
      </pc:docMkLst>
      <pc:sldChg chg="modSp">
        <pc:chgData name="Bison Luana" userId="S::l.bison@bfu.ch::6f9ffcb6-e64a-48a5-91cb-6bca458e4c9c" providerId="AD" clId="Web-{21F05215-CD69-2787-82F4-B4F9F577D6F0}" dt="2022-04-07T14:41:26.114" v="57" actId="20577"/>
        <pc:sldMkLst>
          <pc:docMk/>
          <pc:sldMk cId="3228350134" sldId="266"/>
        </pc:sldMkLst>
        <pc:spChg chg="mod">
          <ac:chgData name="Bison Luana" userId="S::l.bison@bfu.ch::6f9ffcb6-e64a-48a5-91cb-6bca458e4c9c" providerId="AD" clId="Web-{21F05215-CD69-2787-82F4-B4F9F577D6F0}" dt="2022-04-07T14:41:26.114" v="57" actId="20577"/>
          <ac:spMkLst>
            <pc:docMk/>
            <pc:sldMk cId="3228350134" sldId="266"/>
            <ac:spMk id="3" creationId="{00000000-0000-0000-0000-000000000000}"/>
          </ac:spMkLst>
        </pc:spChg>
      </pc:sldChg>
      <pc:sldChg chg="modSp">
        <pc:chgData name="Bison Luana" userId="S::l.bison@bfu.ch::6f9ffcb6-e64a-48a5-91cb-6bca458e4c9c" providerId="AD" clId="Web-{21F05215-CD69-2787-82F4-B4F9F577D6F0}" dt="2022-04-07T14:41:45.162" v="76" actId="20577"/>
        <pc:sldMkLst>
          <pc:docMk/>
          <pc:sldMk cId="795018780" sldId="279"/>
        </pc:sldMkLst>
        <pc:spChg chg="mod">
          <ac:chgData name="Bison Luana" userId="S::l.bison@bfu.ch::6f9ffcb6-e64a-48a5-91cb-6bca458e4c9c" providerId="AD" clId="Web-{21F05215-CD69-2787-82F4-B4F9F577D6F0}" dt="2022-04-07T14:41:45.162" v="76" actId="20577"/>
          <ac:spMkLst>
            <pc:docMk/>
            <pc:sldMk cId="795018780" sldId="279"/>
            <ac:spMk id="3" creationId="{00000000-0000-0000-0000-000000000000}"/>
          </ac:spMkLst>
        </pc:spChg>
      </pc:sldChg>
      <pc:sldChg chg="modSp">
        <pc:chgData name="Bison Luana" userId="S::l.bison@bfu.ch::6f9ffcb6-e64a-48a5-91cb-6bca458e4c9c" providerId="AD" clId="Web-{21F05215-CD69-2787-82F4-B4F9F577D6F0}" dt="2022-04-07T14:42:12.271" v="82" actId="20577"/>
        <pc:sldMkLst>
          <pc:docMk/>
          <pc:sldMk cId="2882562241" sldId="280"/>
        </pc:sldMkLst>
        <pc:spChg chg="mod">
          <ac:chgData name="Bison Luana" userId="S::l.bison@bfu.ch::6f9ffcb6-e64a-48a5-91cb-6bca458e4c9c" providerId="AD" clId="Web-{21F05215-CD69-2787-82F4-B4F9F577D6F0}" dt="2022-04-07T14:42:12.271" v="82" actId="20577"/>
          <ac:spMkLst>
            <pc:docMk/>
            <pc:sldMk cId="2882562241" sldId="280"/>
            <ac:spMk id="3" creationId="{00000000-0000-0000-0000-000000000000}"/>
          </ac:spMkLst>
        </pc:spChg>
      </pc:sldChg>
      <pc:sldChg chg="modSp">
        <pc:chgData name="Bison Luana" userId="S::l.bison@bfu.ch::6f9ffcb6-e64a-48a5-91cb-6bca458e4c9c" providerId="AD" clId="Web-{21F05215-CD69-2787-82F4-B4F9F577D6F0}" dt="2022-04-07T14:40:17.301" v="11" actId="20577"/>
        <pc:sldMkLst>
          <pc:docMk/>
          <pc:sldMk cId="422472103" sldId="283"/>
        </pc:sldMkLst>
        <pc:spChg chg="mod">
          <ac:chgData name="Bison Luana" userId="S::l.bison@bfu.ch::6f9ffcb6-e64a-48a5-91cb-6bca458e4c9c" providerId="AD" clId="Web-{21F05215-CD69-2787-82F4-B4F9F577D6F0}" dt="2022-04-07T14:40:05.457" v="7" actId="20577"/>
          <ac:spMkLst>
            <pc:docMk/>
            <pc:sldMk cId="422472103" sldId="283"/>
            <ac:spMk id="3" creationId="{00000000-0000-0000-0000-000000000000}"/>
          </ac:spMkLst>
        </pc:spChg>
        <pc:spChg chg="mod">
          <ac:chgData name="Bison Luana" userId="S::l.bison@bfu.ch::6f9ffcb6-e64a-48a5-91cb-6bca458e4c9c" providerId="AD" clId="Web-{21F05215-CD69-2787-82F4-B4F9F577D6F0}" dt="2022-04-07T14:40:17.301" v="11" actId="20577"/>
          <ac:spMkLst>
            <pc:docMk/>
            <pc:sldMk cId="422472103" sldId="283"/>
            <ac:spMk id="6" creationId="{232D935C-1142-417A-A287-B92F181C6C65}"/>
          </ac:spMkLst>
        </pc:spChg>
      </pc:sldChg>
    </pc:docChg>
  </pc:docChgLst>
  <pc:docChgLst>
    <pc:chgData name="Baeriswyl Michelle" userId="7dbe6026-e9b7-4e33-982d-84db899c07af" providerId="ADAL" clId="{756DA13A-3303-4036-8FD8-565D64BD98A3}"/>
    <pc:docChg chg="modSld">
      <pc:chgData name="Baeriswyl Michelle" userId="7dbe6026-e9b7-4e33-982d-84db899c07af" providerId="ADAL" clId="{756DA13A-3303-4036-8FD8-565D64BD98A3}" dt="2022-04-11T13:06:21.900" v="10"/>
      <pc:docMkLst>
        <pc:docMk/>
      </pc:docMkLst>
      <pc:sldChg chg="modSp mod">
        <pc:chgData name="Baeriswyl Michelle" userId="7dbe6026-e9b7-4e33-982d-84db899c07af" providerId="ADAL" clId="{756DA13A-3303-4036-8FD8-565D64BD98A3}" dt="2022-04-11T13:00:22.173" v="7" actId="2711"/>
        <pc:sldMkLst>
          <pc:docMk/>
          <pc:sldMk cId="3337338595" sldId="265"/>
        </pc:sldMkLst>
        <pc:spChg chg="mod">
          <ac:chgData name="Baeriswyl Michelle" userId="7dbe6026-e9b7-4e33-982d-84db899c07af" providerId="ADAL" clId="{756DA13A-3303-4036-8FD8-565D64BD98A3}" dt="2022-04-11T13:00:22.173" v="7" actId="2711"/>
          <ac:spMkLst>
            <pc:docMk/>
            <pc:sldMk cId="3337338595" sldId="26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56DA13A-3303-4036-8FD8-565D64BD98A3}" dt="2022-04-11T12:56:28.960" v="2" actId="207"/>
        <pc:sldMkLst>
          <pc:docMk/>
          <pc:sldMk cId="3228350134" sldId="266"/>
        </pc:sldMkLst>
        <pc:spChg chg="mod">
          <ac:chgData name="Baeriswyl Michelle" userId="7dbe6026-e9b7-4e33-982d-84db899c07af" providerId="ADAL" clId="{756DA13A-3303-4036-8FD8-565D64BD98A3}" dt="2022-04-11T12:56:28.960" v="2" actId="207"/>
          <ac:spMkLst>
            <pc:docMk/>
            <pc:sldMk cId="3228350134" sldId="266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56DA13A-3303-4036-8FD8-565D64BD98A3}" dt="2022-04-11T13:06:21.900" v="10"/>
        <pc:sldMkLst>
          <pc:docMk/>
          <pc:sldMk cId="23877841" sldId="272"/>
        </pc:sldMkLst>
        <pc:spChg chg="mod">
          <ac:chgData name="Baeriswyl Michelle" userId="7dbe6026-e9b7-4e33-982d-84db899c07af" providerId="ADAL" clId="{756DA13A-3303-4036-8FD8-565D64BD98A3}" dt="2022-04-11T13:06:21.900" v="10"/>
          <ac:spMkLst>
            <pc:docMk/>
            <pc:sldMk cId="23877841" sldId="272"/>
            <ac:spMk id="7" creationId="{A39AF0AD-30B5-4D5E-8F48-E23F8859A1BC}"/>
          </ac:spMkLst>
        </pc:spChg>
      </pc:sldChg>
      <pc:sldChg chg="modSp mod">
        <pc:chgData name="Baeriswyl Michelle" userId="7dbe6026-e9b7-4e33-982d-84db899c07af" providerId="ADAL" clId="{756DA13A-3303-4036-8FD8-565D64BD98A3}" dt="2022-04-11T12:56:45.405" v="3" actId="207"/>
        <pc:sldMkLst>
          <pc:docMk/>
          <pc:sldMk cId="795018780" sldId="279"/>
        </pc:sldMkLst>
        <pc:spChg chg="mod">
          <ac:chgData name="Baeriswyl Michelle" userId="7dbe6026-e9b7-4e33-982d-84db899c07af" providerId="ADAL" clId="{756DA13A-3303-4036-8FD8-565D64BD98A3}" dt="2022-04-11T12:56:45.405" v="3" actId="207"/>
          <ac:spMkLst>
            <pc:docMk/>
            <pc:sldMk cId="795018780" sldId="279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56DA13A-3303-4036-8FD8-565D64BD98A3}" dt="2022-04-11T12:56:50.585" v="5" actId="207"/>
        <pc:sldMkLst>
          <pc:docMk/>
          <pc:sldMk cId="2882562241" sldId="280"/>
        </pc:sldMkLst>
        <pc:spChg chg="mod">
          <ac:chgData name="Baeriswyl Michelle" userId="7dbe6026-e9b7-4e33-982d-84db899c07af" providerId="ADAL" clId="{756DA13A-3303-4036-8FD8-565D64BD98A3}" dt="2022-04-11T12:56:50.585" v="5" actId="207"/>
          <ac:spMkLst>
            <pc:docMk/>
            <pc:sldMk cId="2882562241" sldId="28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756DA13A-3303-4036-8FD8-565D64BD98A3}" dt="2022-04-11T13:05:52.160" v="9" actId="207"/>
        <pc:sldMkLst>
          <pc:docMk/>
          <pc:sldMk cId="422472103" sldId="283"/>
        </pc:sldMkLst>
        <pc:spChg chg="mod">
          <ac:chgData name="Baeriswyl Michelle" userId="7dbe6026-e9b7-4e33-982d-84db899c07af" providerId="ADAL" clId="{756DA13A-3303-4036-8FD8-565D64BD98A3}" dt="2022-04-11T13:05:52.160" v="9" actId="207"/>
          <ac:spMkLst>
            <pc:docMk/>
            <pc:sldMk cId="422472103" sldId="283"/>
            <ac:spMk id="3" creationId="{00000000-0000-0000-0000-000000000000}"/>
          </ac:spMkLst>
        </pc:spChg>
        <pc:spChg chg="mod">
          <ac:chgData name="Baeriswyl Michelle" userId="7dbe6026-e9b7-4e33-982d-84db899c07af" providerId="ADAL" clId="{756DA13A-3303-4036-8FD8-565D64BD98A3}" dt="2022-04-11T12:56:07.240" v="1" actId="207"/>
          <ac:spMkLst>
            <pc:docMk/>
            <pc:sldMk cId="422472103" sldId="283"/>
            <ac:spMk id="6" creationId="{232D935C-1142-417A-A287-B92F181C6C65}"/>
          </ac:spMkLst>
        </pc:spChg>
      </pc:sldChg>
    </pc:docChg>
  </pc:docChgLst>
  <pc:docChgLst>
    <pc:chgData name="Baeriswyl Michelle" userId="7dbe6026-e9b7-4e33-982d-84db899c07af" providerId="ADAL" clId="{2C5C3BFE-9DC0-4F36-B112-44AA25DBD7A6}"/>
    <pc:docChg chg="undo custSel modSld">
      <pc:chgData name="Baeriswyl Michelle" userId="7dbe6026-e9b7-4e33-982d-84db899c07af" providerId="ADAL" clId="{2C5C3BFE-9DC0-4F36-B112-44AA25DBD7A6}" dt="2022-05-11T06:51:26.379" v="56" actId="790"/>
      <pc:docMkLst>
        <pc:docMk/>
      </pc:docMkLst>
      <pc:sldChg chg="modSp mod">
        <pc:chgData name="Baeriswyl Michelle" userId="7dbe6026-e9b7-4e33-982d-84db899c07af" providerId="ADAL" clId="{2C5C3BFE-9DC0-4F36-B112-44AA25DBD7A6}" dt="2022-05-11T06:51:26.379" v="56" actId="790"/>
        <pc:sldMkLst>
          <pc:docMk/>
          <pc:sldMk cId="92098864" sldId="262"/>
        </pc:sldMkLst>
        <pc:spChg chg="mod">
          <ac:chgData name="Baeriswyl Michelle" userId="7dbe6026-e9b7-4e33-982d-84db899c07af" providerId="ADAL" clId="{2C5C3BFE-9DC0-4F36-B112-44AA25DBD7A6}" dt="2022-05-11T06:51:26.379" v="56" actId="790"/>
          <ac:spMkLst>
            <pc:docMk/>
            <pc:sldMk cId="92098864" sldId="262"/>
            <ac:spMk id="2" creationId="{7F16535B-A44E-4B7E-937F-2832689222D6}"/>
          </ac:spMkLst>
        </pc:spChg>
        <pc:spChg chg="mod">
          <ac:chgData name="Baeriswyl Michelle" userId="7dbe6026-e9b7-4e33-982d-84db899c07af" providerId="ADAL" clId="{2C5C3BFE-9DC0-4F36-B112-44AA25DBD7A6}" dt="2022-05-11T06:50:47.539" v="52" actId="1036"/>
          <ac:spMkLst>
            <pc:docMk/>
            <pc:sldMk cId="92098864" sldId="262"/>
            <ac:spMk id="4" creationId="{B879BEE6-DCC8-4734-A1AF-1AF6ECF29BD0}"/>
          </ac:spMkLst>
        </pc:spChg>
      </pc:sldChg>
      <pc:sldChg chg="addSp delSp modSp mod modClrScheme chgLayout">
        <pc:chgData name="Baeriswyl Michelle" userId="7dbe6026-e9b7-4e33-982d-84db899c07af" providerId="ADAL" clId="{2C5C3BFE-9DC0-4F36-B112-44AA25DBD7A6}" dt="2022-05-11T05:31:55.521" v="7"/>
        <pc:sldMkLst>
          <pc:docMk/>
          <pc:sldMk cId="1172083504" sldId="264"/>
        </pc:sldMkLst>
        <pc:spChg chg="mod">
          <ac:chgData name="Baeriswyl Michelle" userId="7dbe6026-e9b7-4e33-982d-84db899c07af" providerId="ADAL" clId="{2C5C3BFE-9DC0-4F36-B112-44AA25DBD7A6}" dt="2022-05-11T05:31:50.280" v="5" actId="26606"/>
          <ac:spMkLst>
            <pc:docMk/>
            <pc:sldMk cId="1172083504" sldId="264"/>
            <ac:spMk id="2" creationId="{00000000-0000-0000-0000-000000000000}"/>
          </ac:spMkLst>
        </pc:spChg>
        <pc:spChg chg="add mod">
          <ac:chgData name="Baeriswyl Michelle" userId="7dbe6026-e9b7-4e33-982d-84db899c07af" providerId="ADAL" clId="{2C5C3BFE-9DC0-4F36-B112-44AA25DBD7A6}" dt="2022-05-11T05:31:54.159" v="6" actId="6549"/>
          <ac:spMkLst>
            <pc:docMk/>
            <pc:sldMk cId="1172083504" sldId="264"/>
            <ac:spMk id="3" creationId="{00000000-0000-0000-0000-000000000000}"/>
          </ac:spMkLst>
        </pc:spChg>
        <pc:spChg chg="mod">
          <ac:chgData name="Baeriswyl Michelle" userId="7dbe6026-e9b7-4e33-982d-84db899c07af" providerId="ADAL" clId="{2C5C3BFE-9DC0-4F36-B112-44AA25DBD7A6}" dt="2022-05-11T05:31:50.280" v="5" actId="26606"/>
          <ac:spMkLst>
            <pc:docMk/>
            <pc:sldMk cId="1172083504" sldId="264"/>
            <ac:spMk id="13" creationId="{69CA91FE-C40A-4934-B72C-1130694729DC}"/>
          </ac:spMkLst>
        </pc:spChg>
        <pc:spChg chg="del mod replId">
          <ac:chgData name="Baeriswyl Michelle" userId="7dbe6026-e9b7-4e33-982d-84db899c07af" providerId="ADAL" clId="{2C5C3BFE-9DC0-4F36-B112-44AA25DBD7A6}" dt="2022-05-11T05:31:50.280" v="5" actId="26606"/>
          <ac:spMkLst>
            <pc:docMk/>
            <pc:sldMk cId="1172083504" sldId="264"/>
            <ac:spMk id="15" creationId="{00000000-0000-0000-0000-000000000000}"/>
          </ac:spMkLst>
        </pc:spChg>
        <pc:spChg chg="add mod">
          <ac:chgData name="Baeriswyl Michelle" userId="7dbe6026-e9b7-4e33-982d-84db899c07af" providerId="ADAL" clId="{2C5C3BFE-9DC0-4F36-B112-44AA25DBD7A6}" dt="2022-05-11T05:31:55.521" v="7"/>
          <ac:spMkLst>
            <pc:docMk/>
            <pc:sldMk cId="1172083504" sldId="264"/>
            <ac:spMk id="18" creationId="{A96C872D-43AA-5DE4-8248-91FAD3B545A1}"/>
          </ac:spMkLst>
        </pc:spChg>
        <pc:picChg chg="add mod">
          <ac:chgData name="Baeriswyl Michelle" userId="7dbe6026-e9b7-4e33-982d-84db899c07af" providerId="ADAL" clId="{2C5C3BFE-9DC0-4F36-B112-44AA25DBD7A6}" dt="2022-05-11T05:31:50.280" v="5" actId="26606"/>
          <ac:picMkLst>
            <pc:docMk/>
            <pc:sldMk cId="1172083504" sldId="264"/>
            <ac:picMk id="5" creationId="{10239352-AB16-A347-900A-8CBBEBC99B29}"/>
          </ac:picMkLst>
        </pc:picChg>
      </pc:sldChg>
    </pc:docChg>
  </pc:docChgLst>
  <pc:docChgLst>
    <pc:chgData name="Baeriswyl Michelle" userId="7dbe6026-e9b7-4e33-982d-84db899c07af" providerId="ADAL" clId="{283BFE81-B1E3-45AB-B82E-483FAF863E0D}"/>
    <pc:docChg chg="undo custSel addSld delSld modSld sldOrd">
      <pc:chgData name="Baeriswyl Michelle" userId="7dbe6026-e9b7-4e33-982d-84db899c07af" providerId="ADAL" clId="{283BFE81-B1E3-45AB-B82E-483FAF863E0D}" dt="2022-03-10T14:19:14.152" v="112" actId="20577"/>
      <pc:docMkLst>
        <pc:docMk/>
      </pc:docMkLst>
      <pc:sldChg chg="modSp mod">
        <pc:chgData name="Baeriswyl Michelle" userId="7dbe6026-e9b7-4e33-982d-84db899c07af" providerId="ADAL" clId="{283BFE81-B1E3-45AB-B82E-483FAF863E0D}" dt="2022-03-10T14:13:34.985" v="1"/>
        <pc:sldMkLst>
          <pc:docMk/>
          <pc:sldMk cId="92098864" sldId="262"/>
        </pc:sldMkLst>
        <pc:spChg chg="mod">
          <ac:chgData name="Baeriswyl Michelle" userId="7dbe6026-e9b7-4e33-982d-84db899c07af" providerId="ADAL" clId="{283BFE81-B1E3-45AB-B82E-483FAF863E0D}" dt="2022-03-10T14:13:34.985" v="1"/>
          <ac:spMkLst>
            <pc:docMk/>
            <pc:sldMk cId="92098864" sldId="262"/>
            <ac:spMk id="2" creationId="{7F16535B-A44E-4B7E-937F-2832689222D6}"/>
          </ac:spMkLst>
        </pc:spChg>
      </pc:sldChg>
      <pc:sldChg chg="delSp mod">
        <pc:chgData name="Baeriswyl Michelle" userId="7dbe6026-e9b7-4e33-982d-84db899c07af" providerId="ADAL" clId="{283BFE81-B1E3-45AB-B82E-483FAF863E0D}" dt="2022-03-10T14:13:39.630" v="3" actId="478"/>
        <pc:sldMkLst>
          <pc:docMk/>
          <pc:sldMk cId="1172083504" sldId="264"/>
        </pc:sldMkLst>
        <pc:picChg chg="del">
          <ac:chgData name="Baeriswyl Michelle" userId="7dbe6026-e9b7-4e33-982d-84db899c07af" providerId="ADAL" clId="{283BFE81-B1E3-45AB-B82E-483FAF863E0D}" dt="2022-03-10T14:13:39.630" v="3" actId="478"/>
          <ac:picMkLst>
            <pc:docMk/>
            <pc:sldMk cId="1172083504" sldId="264"/>
            <ac:picMk id="12" creationId="{00000000-0000-0000-0000-000000000000}"/>
          </ac:picMkLst>
        </pc:picChg>
      </pc:sldChg>
      <pc:sldChg chg="modSp mod">
        <pc:chgData name="Baeriswyl Michelle" userId="7dbe6026-e9b7-4e33-982d-84db899c07af" providerId="ADAL" clId="{283BFE81-B1E3-45AB-B82E-483FAF863E0D}" dt="2022-03-10T14:13:56.389" v="8" actId="13926"/>
        <pc:sldMkLst>
          <pc:docMk/>
          <pc:sldMk cId="3337338595" sldId="265"/>
        </pc:sldMkLst>
        <pc:spChg chg="mod">
          <ac:chgData name="Baeriswyl Michelle" userId="7dbe6026-e9b7-4e33-982d-84db899c07af" providerId="ADAL" clId="{283BFE81-B1E3-45AB-B82E-483FAF863E0D}" dt="2022-03-10T14:13:56.389" v="8" actId="13926"/>
          <ac:spMkLst>
            <pc:docMk/>
            <pc:sldMk cId="3337338595" sldId="265"/>
            <ac:spMk id="3" creationId="{00000000-0000-0000-0000-000000000000}"/>
          </ac:spMkLst>
        </pc:spChg>
      </pc:sldChg>
      <pc:sldChg chg="addSp delSp modSp mod ord">
        <pc:chgData name="Baeriswyl Michelle" userId="7dbe6026-e9b7-4e33-982d-84db899c07af" providerId="ADAL" clId="{283BFE81-B1E3-45AB-B82E-483FAF863E0D}" dt="2022-03-10T14:16:21.121" v="69" actId="20577"/>
        <pc:sldMkLst>
          <pc:docMk/>
          <pc:sldMk cId="3228350134" sldId="266"/>
        </pc:sldMkLst>
        <pc:spChg chg="mod">
          <ac:chgData name="Baeriswyl Michelle" userId="7dbe6026-e9b7-4e33-982d-84db899c07af" providerId="ADAL" clId="{283BFE81-B1E3-45AB-B82E-483FAF863E0D}" dt="2022-03-10T14:16:21.121" v="69" actId="20577"/>
          <ac:spMkLst>
            <pc:docMk/>
            <pc:sldMk cId="3228350134" sldId="266"/>
            <ac:spMk id="3" creationId="{00000000-0000-0000-0000-000000000000}"/>
          </ac:spMkLst>
        </pc:spChg>
        <pc:spChg chg="add del mod">
          <ac:chgData name="Baeriswyl Michelle" userId="7dbe6026-e9b7-4e33-982d-84db899c07af" providerId="ADAL" clId="{283BFE81-B1E3-45AB-B82E-483FAF863E0D}" dt="2022-03-10T14:14:47.435" v="24"/>
          <ac:spMkLst>
            <pc:docMk/>
            <pc:sldMk cId="3228350134" sldId="266"/>
            <ac:spMk id="6" creationId="{232D935C-1142-417A-A287-B92F181C6C65}"/>
          </ac:spMkLst>
        </pc:spChg>
        <pc:picChg chg="add del mod">
          <ac:chgData name="Baeriswyl Michelle" userId="7dbe6026-e9b7-4e33-982d-84db899c07af" providerId="ADAL" clId="{283BFE81-B1E3-45AB-B82E-483FAF863E0D}" dt="2022-03-10T14:14:48.443" v="26"/>
          <ac:picMkLst>
            <pc:docMk/>
            <pc:sldMk cId="3228350134" sldId="266"/>
            <ac:picMk id="5" creationId="{DA578D2E-4E4A-4DC1-817C-A4CA982E1505}"/>
          </ac:picMkLst>
        </pc:picChg>
      </pc:sldChg>
      <pc:sldChg chg="addSp delSp modSp mod">
        <pc:chgData name="Baeriswyl Michelle" userId="7dbe6026-e9b7-4e33-982d-84db899c07af" providerId="ADAL" clId="{283BFE81-B1E3-45AB-B82E-483FAF863E0D}" dt="2022-03-10T14:17:11.721" v="74"/>
        <pc:sldMkLst>
          <pc:docMk/>
          <pc:sldMk cId="23877841" sldId="272"/>
        </pc:sldMkLst>
        <pc:spChg chg="mod">
          <ac:chgData name="Baeriswyl Michelle" userId="7dbe6026-e9b7-4e33-982d-84db899c07af" providerId="ADAL" clId="{283BFE81-B1E3-45AB-B82E-483FAF863E0D}" dt="2022-03-10T14:17:00.503" v="73" actId="14100"/>
          <ac:spMkLst>
            <pc:docMk/>
            <pc:sldMk cId="23877841" sldId="272"/>
            <ac:spMk id="3" creationId="{00000000-0000-0000-0000-000000000000}"/>
          </ac:spMkLst>
        </pc:spChg>
        <pc:spChg chg="add mod">
          <ac:chgData name="Baeriswyl Michelle" userId="7dbe6026-e9b7-4e33-982d-84db899c07af" providerId="ADAL" clId="{283BFE81-B1E3-45AB-B82E-483FAF863E0D}" dt="2022-03-10T14:17:11.721" v="74"/>
          <ac:spMkLst>
            <pc:docMk/>
            <pc:sldMk cId="23877841" sldId="272"/>
            <ac:spMk id="7" creationId="{A39AF0AD-30B5-4D5E-8F48-E23F8859A1BC}"/>
          </ac:spMkLst>
        </pc:spChg>
        <pc:picChg chg="del">
          <ac:chgData name="Baeriswyl Michelle" userId="7dbe6026-e9b7-4e33-982d-84db899c07af" providerId="ADAL" clId="{283BFE81-B1E3-45AB-B82E-483FAF863E0D}" dt="2022-03-10T14:16:47.720" v="70" actId="478"/>
          <ac:picMkLst>
            <pc:docMk/>
            <pc:sldMk cId="23877841" sldId="272"/>
            <ac:picMk id="5" creationId="{00000000-0000-0000-0000-000000000000}"/>
          </ac:picMkLst>
        </pc:picChg>
        <pc:picChg chg="add mod">
          <ac:chgData name="Baeriswyl Michelle" userId="7dbe6026-e9b7-4e33-982d-84db899c07af" providerId="ADAL" clId="{283BFE81-B1E3-45AB-B82E-483FAF863E0D}" dt="2022-03-10T14:16:56.091" v="72"/>
          <ac:picMkLst>
            <pc:docMk/>
            <pc:sldMk cId="23877841" sldId="272"/>
            <ac:picMk id="6" creationId="{749D15BC-F6AD-4FC8-AF57-7725CBE5C666}"/>
          </ac:picMkLst>
        </pc:picChg>
      </pc:sldChg>
      <pc:sldChg chg="delSp modSp mod">
        <pc:chgData name="Baeriswyl Michelle" userId="7dbe6026-e9b7-4e33-982d-84db899c07af" providerId="ADAL" clId="{283BFE81-B1E3-45AB-B82E-483FAF863E0D}" dt="2022-03-10T14:17:35.961" v="76" actId="14100"/>
        <pc:sldMkLst>
          <pc:docMk/>
          <pc:sldMk cId="2391525052" sldId="277"/>
        </pc:sldMkLst>
        <pc:spChg chg="mod">
          <ac:chgData name="Baeriswyl Michelle" userId="7dbe6026-e9b7-4e33-982d-84db899c07af" providerId="ADAL" clId="{283BFE81-B1E3-45AB-B82E-483FAF863E0D}" dt="2022-03-10T14:17:35.961" v="76" actId="14100"/>
          <ac:spMkLst>
            <pc:docMk/>
            <pc:sldMk cId="2391525052" sldId="277"/>
            <ac:spMk id="3" creationId="{00000000-0000-0000-0000-000000000000}"/>
          </ac:spMkLst>
        </pc:spChg>
        <pc:picChg chg="del">
          <ac:chgData name="Baeriswyl Michelle" userId="7dbe6026-e9b7-4e33-982d-84db899c07af" providerId="ADAL" clId="{283BFE81-B1E3-45AB-B82E-483FAF863E0D}" dt="2022-03-10T14:17:32.072" v="75" actId="478"/>
          <ac:picMkLst>
            <pc:docMk/>
            <pc:sldMk cId="2391525052" sldId="277"/>
            <ac:picMk id="5" creationId="{00000000-0000-0000-0000-000000000000}"/>
          </ac:picMkLst>
        </pc:picChg>
      </pc:sldChg>
      <pc:sldChg chg="addSp delSp modSp mod">
        <pc:chgData name="Baeriswyl Michelle" userId="7dbe6026-e9b7-4e33-982d-84db899c07af" providerId="ADAL" clId="{283BFE81-B1E3-45AB-B82E-483FAF863E0D}" dt="2022-03-10T14:18:15.610" v="81" actId="207"/>
        <pc:sldMkLst>
          <pc:docMk/>
          <pc:sldMk cId="795018780" sldId="279"/>
        </pc:sldMkLst>
        <pc:spChg chg="mod">
          <ac:chgData name="Baeriswyl Michelle" userId="7dbe6026-e9b7-4e33-982d-84db899c07af" providerId="ADAL" clId="{283BFE81-B1E3-45AB-B82E-483FAF863E0D}" dt="2022-03-10T14:18:15.610" v="81" actId="207"/>
          <ac:spMkLst>
            <pc:docMk/>
            <pc:sldMk cId="795018780" sldId="279"/>
            <ac:spMk id="3" creationId="{00000000-0000-0000-0000-000000000000}"/>
          </ac:spMkLst>
        </pc:spChg>
        <pc:picChg chg="del">
          <ac:chgData name="Baeriswyl Michelle" userId="7dbe6026-e9b7-4e33-982d-84db899c07af" providerId="ADAL" clId="{283BFE81-B1E3-45AB-B82E-483FAF863E0D}" dt="2022-03-10T14:17:44.488" v="77" actId="478"/>
          <ac:picMkLst>
            <pc:docMk/>
            <pc:sldMk cId="795018780" sldId="279"/>
            <ac:picMk id="5" creationId="{00000000-0000-0000-0000-000000000000}"/>
          </ac:picMkLst>
        </pc:picChg>
        <pc:picChg chg="add mod">
          <ac:chgData name="Baeriswyl Michelle" userId="7dbe6026-e9b7-4e33-982d-84db899c07af" providerId="ADAL" clId="{283BFE81-B1E3-45AB-B82E-483FAF863E0D}" dt="2022-03-10T14:17:48.941" v="78"/>
          <ac:picMkLst>
            <pc:docMk/>
            <pc:sldMk cId="795018780" sldId="279"/>
            <ac:picMk id="6" creationId="{5CEBB664-C410-435F-A31B-1FFD90EC1E17}"/>
          </ac:picMkLst>
        </pc:picChg>
      </pc:sldChg>
      <pc:sldChg chg="modSp mod">
        <pc:chgData name="Baeriswyl Michelle" userId="7dbe6026-e9b7-4e33-982d-84db899c07af" providerId="ADAL" clId="{283BFE81-B1E3-45AB-B82E-483FAF863E0D}" dt="2022-03-10T14:18:44.446" v="107" actId="207"/>
        <pc:sldMkLst>
          <pc:docMk/>
          <pc:sldMk cId="2882562241" sldId="280"/>
        </pc:sldMkLst>
        <pc:spChg chg="mod">
          <ac:chgData name="Baeriswyl Michelle" userId="7dbe6026-e9b7-4e33-982d-84db899c07af" providerId="ADAL" clId="{283BFE81-B1E3-45AB-B82E-483FAF863E0D}" dt="2022-03-10T14:18:44.446" v="107" actId="207"/>
          <ac:spMkLst>
            <pc:docMk/>
            <pc:sldMk cId="2882562241" sldId="280"/>
            <ac:spMk id="3" creationId="{00000000-0000-0000-0000-000000000000}"/>
          </ac:spMkLst>
        </pc:spChg>
      </pc:sldChg>
      <pc:sldChg chg="delSp modSp mod">
        <pc:chgData name="Baeriswyl Michelle" userId="7dbe6026-e9b7-4e33-982d-84db899c07af" providerId="ADAL" clId="{283BFE81-B1E3-45AB-B82E-483FAF863E0D}" dt="2022-03-10T14:19:14.152" v="112" actId="20577"/>
        <pc:sldMkLst>
          <pc:docMk/>
          <pc:sldMk cId="716435422" sldId="282"/>
        </pc:sldMkLst>
        <pc:spChg chg="mod">
          <ac:chgData name="Baeriswyl Michelle" userId="7dbe6026-e9b7-4e33-982d-84db899c07af" providerId="ADAL" clId="{283BFE81-B1E3-45AB-B82E-483FAF863E0D}" dt="2022-03-10T14:19:14.152" v="112" actId="20577"/>
          <ac:spMkLst>
            <pc:docMk/>
            <pc:sldMk cId="716435422" sldId="282"/>
            <ac:spMk id="3" creationId="{00000000-0000-0000-0000-000000000000}"/>
          </ac:spMkLst>
        </pc:spChg>
        <pc:picChg chg="del">
          <ac:chgData name="Baeriswyl Michelle" userId="7dbe6026-e9b7-4e33-982d-84db899c07af" providerId="ADAL" clId="{283BFE81-B1E3-45AB-B82E-483FAF863E0D}" dt="2022-03-10T14:19:07.039" v="108" actId="478"/>
          <ac:picMkLst>
            <pc:docMk/>
            <pc:sldMk cId="716435422" sldId="282"/>
            <ac:picMk id="6" creationId="{00000000-0000-0000-0000-000000000000}"/>
          </ac:picMkLst>
        </pc:picChg>
      </pc:sldChg>
      <pc:sldChg chg="del">
        <pc:chgData name="Baeriswyl Michelle" userId="7dbe6026-e9b7-4e33-982d-84db899c07af" providerId="ADAL" clId="{283BFE81-B1E3-45AB-B82E-483FAF863E0D}" dt="2022-03-10T14:13:37.480" v="2" actId="47"/>
        <pc:sldMkLst>
          <pc:docMk/>
          <pc:sldMk cId="264045777" sldId="283"/>
        </pc:sldMkLst>
      </pc:sldChg>
      <pc:sldChg chg="modSp add mod">
        <pc:chgData name="Baeriswyl Michelle" userId="7dbe6026-e9b7-4e33-982d-84db899c07af" providerId="ADAL" clId="{283BFE81-B1E3-45AB-B82E-483FAF863E0D}" dt="2022-03-10T14:15:59.804" v="64" actId="207"/>
        <pc:sldMkLst>
          <pc:docMk/>
          <pc:sldMk cId="422472103" sldId="283"/>
        </pc:sldMkLst>
        <pc:spChg chg="mod">
          <ac:chgData name="Baeriswyl Michelle" userId="7dbe6026-e9b7-4e33-982d-84db899c07af" providerId="ADAL" clId="{283BFE81-B1E3-45AB-B82E-483FAF863E0D}" dt="2022-03-10T14:15:59.804" v="64" actId="207"/>
          <ac:spMkLst>
            <pc:docMk/>
            <pc:sldMk cId="422472103" sldId="283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6B34D10F-CD0C-4138-A2EE-E9FBCF6D2852}"/>
    <pc:docChg chg="custSel modSld">
      <pc:chgData name="Baeriswyl Michelle" userId="7dbe6026-e9b7-4e33-982d-84db899c07af" providerId="ADAL" clId="{6B34D10F-CD0C-4138-A2EE-E9FBCF6D2852}" dt="2021-07-22T06:04:23.270" v="4" actId="6549"/>
      <pc:docMkLst>
        <pc:docMk/>
      </pc:docMkLst>
      <pc:sldChg chg="modSp mod">
        <pc:chgData name="Baeriswyl Michelle" userId="7dbe6026-e9b7-4e33-982d-84db899c07af" providerId="ADAL" clId="{6B34D10F-CD0C-4138-A2EE-E9FBCF6D2852}" dt="2021-07-22T06:04:23.270" v="4" actId="6549"/>
        <pc:sldMkLst>
          <pc:docMk/>
          <pc:sldMk cId="716435422" sldId="282"/>
        </pc:sldMkLst>
        <pc:spChg chg="mod">
          <ac:chgData name="Baeriswyl Michelle" userId="7dbe6026-e9b7-4e33-982d-84db899c07af" providerId="ADAL" clId="{6B34D10F-CD0C-4138-A2EE-E9FBCF6D2852}" dt="2021-07-22T06:04:23.270" v="4" actId="6549"/>
          <ac:spMkLst>
            <pc:docMk/>
            <pc:sldMk cId="716435422" sldId="282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6B34D10F-CD0C-4138-A2EE-E9FBCF6D2852}" dt="2021-07-22T06:00:40.720" v="3"/>
        <pc:sldMkLst>
          <pc:docMk/>
          <pc:sldMk cId="264045777" sldId="283"/>
        </pc:sldMkLst>
        <pc:spChg chg="mod">
          <ac:chgData name="Baeriswyl Michelle" userId="7dbe6026-e9b7-4e33-982d-84db899c07af" providerId="ADAL" clId="{6B34D10F-CD0C-4138-A2EE-E9FBCF6D2852}" dt="2021-07-22T06:00:38.120" v="1" actId="20577"/>
          <ac:spMkLst>
            <pc:docMk/>
            <pc:sldMk cId="264045777" sldId="283"/>
            <ac:spMk id="2" creationId="{2DD8B9DB-CFD3-4DCC-B6F9-0A67AC893E46}"/>
          </ac:spMkLst>
        </pc:spChg>
        <pc:graphicFrameChg chg="add mod">
          <ac:chgData name="Baeriswyl Michelle" userId="7dbe6026-e9b7-4e33-982d-84db899c07af" providerId="ADAL" clId="{6B34D10F-CD0C-4138-A2EE-E9FBCF6D2852}" dt="2021-07-22T06:00:40.720" v="3"/>
          <ac:graphicFrameMkLst>
            <pc:docMk/>
            <pc:sldMk cId="264045777" sldId="283"/>
            <ac:graphicFrameMk id="8" creationId="{74ED5E24-8ADD-4D82-A93A-9586C7CFAE67}"/>
          </ac:graphicFrameMkLst>
        </pc:graphicFrameChg>
        <pc:picChg chg="del">
          <ac:chgData name="Baeriswyl Michelle" userId="7dbe6026-e9b7-4e33-982d-84db899c07af" providerId="ADAL" clId="{6B34D10F-CD0C-4138-A2EE-E9FBCF6D2852}" dt="2021-07-22T06:00:39.770" v="2" actId="478"/>
          <ac:picMkLst>
            <pc:docMk/>
            <pc:sldMk cId="264045777" sldId="283"/>
            <ac:picMk id="7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5644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661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49234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5514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1031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1944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8665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1961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54880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2259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2059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8768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142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038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67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6862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54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7377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79377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7586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dirty="0"/>
              <a:t>, </a:t>
            </a:r>
            <a:r>
              <a:rPr lang="it-CH" dirty="0" err="1"/>
              <a:t>Untertitel</a:t>
            </a:r>
            <a:endParaRPr lang="it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dirty="0"/>
              <a:t> </a:t>
            </a:r>
            <a:r>
              <a:rPr lang="it-CH" dirty="0" err="1"/>
              <a:t>Name</a:t>
            </a:r>
            <a:endParaRPr lang="it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it-CH" noProof="0" smtClean="0"/>
              <a:t>maggio ’22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3526" y="1279615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14" name="Fußzeilenplatzhalter 7"/>
          <p:cNvSpPr txBox="1">
            <a:spLocks/>
          </p:cNvSpPr>
          <p:nvPr userDrawn="1"/>
        </p:nvSpPr>
        <p:spPr>
          <a:xfrm>
            <a:off x="1506058" y="6506856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15" name="Foliennummernplatzhalter 8"/>
          <p:cNvSpPr txBox="1">
            <a:spLocks/>
          </p:cNvSpPr>
          <p:nvPr userDrawn="1"/>
        </p:nvSpPr>
        <p:spPr>
          <a:xfrm>
            <a:off x="507952" y="6493682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400" rtl="0" eaLnBrk="1" latinLnBrk="0" hangingPunct="1">
              <a:defRPr sz="1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328" y="744578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95774" y="1495514"/>
            <a:ext cx="7416800" cy="4752975"/>
          </a:xfrm>
        </p:spPr>
        <p:txBody>
          <a:bodyPr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fr-CH" noProof="0" smtClean="0"/>
              <a:t>mai 22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mai 22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mai 22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mai 22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it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it-CH" noProof="0" smtClean="0"/>
              <a:t>maggio ’22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</a:t>
            </a:r>
            <a:r>
              <a:rPr lang="it-CH" noProof="0" dirty="0" err="1"/>
              <a:t>Bildquelle</a:t>
            </a:r>
            <a:r>
              <a:rPr lang="de-DE" dirty="0"/>
              <a:t>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it-CH" noProof="0" smtClean="0"/>
              <a:t>maggio ’22</a:t>
            </a:fld>
            <a:endParaRPr lang="it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it-CH" noProof="0" smtClean="0"/>
              <a:t>maggio ’22</a:t>
            </a:fld>
            <a:endParaRPr lang="it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, </a:t>
            </a:r>
            <a:r>
              <a:rPr lang="it-CH" noProof="0" dirty="0" err="1"/>
              <a:t>Datum</a:t>
            </a:r>
            <a:endParaRPr lang="it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Schlusstext</a:t>
            </a:r>
            <a:endParaRPr lang="it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noProof="0" dirty="0"/>
              <a:t>, </a:t>
            </a:r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infortuni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info@upi.ch upi.ch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Leadtext</a:t>
            </a:r>
            <a:r>
              <a:rPr lang="it-CH" dirty="0"/>
              <a:t> </a:t>
            </a:r>
            <a:r>
              <a:rPr lang="it-CH" dirty="0" err="1"/>
              <a:t>hinzufügen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it-CH" smtClean="0"/>
              <a:t>maggio ’22</a:t>
            </a:fld>
            <a:endParaRPr lang="it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smtClean="0"/>
              <a:pPr/>
              <a:t>‹Nr.›</a:t>
            </a:fld>
            <a:endParaRPr lang="it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dirty="0"/>
              <a:t> </a:t>
            </a:r>
            <a:r>
              <a:rPr lang="it-CH" noProof="0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it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it-CH" noProof="0" smtClean="0"/>
              <a:t>maggio ’22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noProof="0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dirty="0" err="1"/>
              <a:t>Untertitel</a:t>
            </a:r>
            <a:r>
              <a:rPr lang="it-CH" dirty="0"/>
              <a:t> </a:t>
            </a:r>
            <a:r>
              <a:rPr lang="it-CH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it-CH" noProof="0" smtClean="0"/>
              <a:t>maggio ’22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it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CH" noProof="0" dirty="0" err="1"/>
              <a:t>Textmasterformat</a:t>
            </a:r>
            <a:r>
              <a:rPr lang="it-CH" noProof="0" dirty="0"/>
              <a:t> </a:t>
            </a:r>
            <a:br>
              <a:rPr lang="it-CH" noProof="0" dirty="0"/>
            </a:br>
            <a:r>
              <a:rPr lang="it-CH" noProof="0" dirty="0" err="1"/>
              <a:t>bearbeiten</a:t>
            </a:r>
            <a:endParaRPr lang="it-CH" noProof="0" dirty="0"/>
          </a:p>
          <a:p>
            <a:pPr lvl="1"/>
            <a:r>
              <a:rPr lang="it-CH" noProof="0" dirty="0" err="1"/>
              <a:t>Zweite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2"/>
            <a:r>
              <a:rPr lang="it-CH" noProof="0" dirty="0"/>
              <a:t>Dritte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3"/>
            <a:r>
              <a:rPr lang="it-CH" noProof="0" dirty="0" err="1"/>
              <a:t>Vierte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4"/>
            <a:r>
              <a:rPr lang="it-CH" noProof="0" dirty="0" err="1"/>
              <a:t>Fünfte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it-CH" noProof="0" smtClean="0"/>
              <a:t>maggio ’22</a:t>
            </a:fld>
            <a:endParaRPr lang="it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geber.bfu.ch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j72p68jvh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CH" dirty="0"/>
              <a:t>Giardinaggio:</a:t>
            </a:r>
            <a:br>
              <a:rPr lang="it-CH" dirty="0"/>
            </a:br>
            <a:r>
              <a:rPr lang="it-CH" dirty="0"/>
              <a:t>coltiviamo la sicurezza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24113" y="1340297"/>
            <a:ext cx="9288512" cy="216495"/>
          </a:xfrm>
        </p:spPr>
        <p:txBody>
          <a:bodyPr/>
          <a:lstStyle/>
          <a:p>
            <a:r>
              <a:rPr lang="it-IT" dirty="0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CH" dirty="0"/>
              <a:t>Nome </a:t>
            </a:r>
            <a:endParaRPr lang="it-CH" sz="5601" spc="31" dirty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Attenzione ai lavori con attrezzi a motore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Non togliere i dispositivi di sicurezza.</a:t>
            </a:r>
          </a:p>
          <a:p>
            <a:pPr lvl="1"/>
            <a:r>
              <a:rPr lang="it-IT" dirty="0"/>
              <a:t>Tieni lontane le altre persone (soprattutto i bambini) dalla zona in cui lavori.</a:t>
            </a:r>
          </a:p>
          <a:p>
            <a:pPr lvl="1"/>
            <a:r>
              <a:rPr lang="it-IT" dirty="0"/>
              <a:t>Non lasciare mai incustodito un attrezzo pronto per l'uso e in funzione.</a:t>
            </a:r>
            <a:endParaRPr lang="de-CH" dirty="0"/>
          </a:p>
          <a:p>
            <a:pPr lvl="1"/>
            <a:r>
              <a:rPr lang="it-IT" dirty="0"/>
              <a:t>Se interrompi il lavoro e per pulire l'apparecchio tira la spina o spegni il motore oppure, nel caso di motori a combustione, togli la candela.</a:t>
            </a:r>
          </a:p>
          <a:p>
            <a:pPr lvl="1"/>
            <a:r>
              <a:rPr lang="it-IT" dirty="0"/>
              <a:t>Fai riparare da un tecnico gli apparecchi difettosi.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040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Indicazioni specifiche per </a:t>
            </a:r>
            <a:r>
              <a:rPr lang="it-IT" dirty="0">
                <a:solidFill>
                  <a:schemeClr val="accent2"/>
                </a:solidFill>
              </a:rPr>
              <a:t>apparecchi elettronici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67807" y="1484784"/>
            <a:ext cx="7344817" cy="4692179"/>
          </a:xfrm>
        </p:spPr>
        <p:txBody>
          <a:bodyPr>
            <a:noAutofit/>
          </a:bodyPr>
          <a:lstStyle/>
          <a:p>
            <a:pPr lvl="1"/>
            <a:r>
              <a:rPr lang="it-IT" kern="0" dirty="0"/>
              <a:t>Non utilizzare gli apparecchi elettronici sotto la pioggia.</a:t>
            </a:r>
          </a:p>
          <a:p>
            <a:pPr lvl="1"/>
            <a:r>
              <a:rPr lang="it-IT" dirty="0"/>
              <a:t>Usa solo cavi elettrici adatti all'impiego esterno.</a:t>
            </a:r>
          </a:p>
          <a:p>
            <a:pPr lvl="1"/>
            <a:r>
              <a:rPr lang="it-IT" dirty="0"/>
              <a:t>Assicura l'approvvigionamento di corrente elettrica per l'esterno con un </a:t>
            </a:r>
            <a:r>
              <a:rPr lang="it-IT" b="1" dirty="0"/>
              <a:t>salvavita FI </a:t>
            </a:r>
            <a:r>
              <a:rPr lang="it-IT" dirty="0"/>
              <a:t>(detto anche </a:t>
            </a:r>
            <a:r>
              <a:rPr lang="it-IT" dirty="0" err="1"/>
              <a:t>residual</a:t>
            </a:r>
            <a:r>
              <a:rPr lang="it-IT" dirty="0"/>
              <a:t> </a:t>
            </a:r>
            <a:r>
              <a:rPr lang="it-IT" dirty="0" err="1"/>
              <a:t>current</a:t>
            </a:r>
            <a:r>
              <a:rPr lang="it-IT" dirty="0"/>
              <a:t> </a:t>
            </a:r>
            <a:r>
              <a:rPr lang="it-IT" dirty="0" err="1"/>
              <a:t>device</a:t>
            </a:r>
            <a:r>
              <a:rPr lang="it-IT" dirty="0"/>
              <a:t> RCD).</a:t>
            </a:r>
          </a:p>
          <a:p>
            <a:pPr lvl="1"/>
            <a:r>
              <a:rPr lang="it-IT" dirty="0"/>
              <a:t>Accertati che l'apparecchio sia spento prima di inserire la pila/spina.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9D15BC-F6AD-4FC8-AF57-7725CBE5C6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6" y="2479178"/>
            <a:ext cx="3816250" cy="2547346"/>
          </a:xfrm>
          <a:prstGeom prst="rect">
            <a:avLst/>
          </a:prstGeom>
          <a:noFill/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AF0AD-30B5-4D5E-8F48-E23F8859A1BC}"/>
              </a:ext>
            </a:extLst>
          </p:cNvPr>
          <p:cNvSpPr txBox="1">
            <a:spLocks/>
          </p:cNvSpPr>
          <p:nvPr/>
        </p:nvSpPr>
        <p:spPr>
          <a:xfrm>
            <a:off x="479328" y="5979902"/>
            <a:ext cx="3384425" cy="260374"/>
          </a:xfrm>
          <a:prstGeom prst="rect">
            <a:avLst/>
          </a:prstGeom>
        </p:spPr>
        <p:txBody>
          <a:bodyPr/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Fonte: </a:t>
            </a:r>
            <a:r>
              <a:rPr lang="de-CH" sz="1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upi.ch/</a:t>
            </a:r>
            <a:r>
              <a:rPr lang="de-CH" sz="100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prodotti</a:t>
            </a:r>
            <a:endParaRPr lang="en-US" sz="1000" dirty="0" err="1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Indicazioni specifiche per </a:t>
            </a:r>
            <a:r>
              <a:rPr lang="it-IT" dirty="0">
                <a:solidFill>
                  <a:schemeClr val="accent2"/>
                </a:solidFill>
              </a:rPr>
              <a:t>apparecchi elettronici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17223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Utilizza un avvolgicavo per tosaerba. </a:t>
            </a:r>
          </a:p>
          <a:p>
            <a:pPr lvl="1"/>
            <a:r>
              <a:rPr lang="it-IT" dirty="0"/>
              <a:t>Attenzione alla sistemazione del cavo che non deve intralciare la superficie di lavoro. Usa un cavo di un colore acceso che si distingua nettamente (ad es. rosso o arancione).</a:t>
            </a:r>
          </a:p>
          <a:p>
            <a:pPr lvl="1"/>
            <a:r>
              <a:rPr lang="it-IT" dirty="0"/>
              <a:t>Utilizza ferma cavi sull'apparecchio e sulla cintura.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861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Indicazioni specifiche per </a:t>
            </a:r>
            <a:r>
              <a:rPr lang="it-IT" dirty="0">
                <a:solidFill>
                  <a:schemeClr val="accent2"/>
                </a:solidFill>
              </a:rPr>
              <a:t>attrezzi con motore a combustione</a:t>
            </a:r>
            <a:endParaRPr lang="de-CH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Utilizza questi apparecchi solo all'aperto.</a:t>
            </a:r>
          </a:p>
          <a:p>
            <a:pPr lvl="1"/>
            <a:r>
              <a:rPr lang="it-IT" dirty="0"/>
              <a:t>Quando metti il carburante assicurati che l'apparecchio si sia raffreddato e usa un apposito bocchettone di riempimento.</a:t>
            </a:r>
          </a:p>
          <a:p>
            <a:pPr lvl="1"/>
            <a:r>
              <a:rPr lang="it-IT" dirty="0"/>
              <a:t>Conserva la benzina solo nei contenitori previsti allo scopo.</a:t>
            </a:r>
          </a:p>
          <a:p>
            <a:pPr lvl="1"/>
            <a:r>
              <a:rPr lang="it-IT" dirty="0"/>
              <a:t>Attenzione: i motori a combustione si riscaldano molto rapidamente (pericolo di ustioni).</a:t>
            </a:r>
            <a:endParaRPr lang="de-CH" kern="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176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Tosaerba</a:t>
            </a:r>
            <a:endParaRPr lang="de-CH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Indossa calzature solide e chiuse, pantaloni lunghi, occhiali protettivi, guanti di protezione ed </a:t>
            </a:r>
            <a:r>
              <a:rPr lang="it-IT" dirty="0" err="1"/>
              <a:t>ev</a:t>
            </a:r>
            <a:r>
              <a:rPr lang="it-IT" dirty="0"/>
              <a:t>. </a:t>
            </a:r>
            <a:r>
              <a:rPr lang="it-IT" dirty="0" err="1"/>
              <a:t>paraorecchi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Prima di tagliare l'erba elimina tutti i corpi estranei come sassi, rami, giocattoli o elementi decorativi.</a:t>
            </a:r>
          </a:p>
          <a:p>
            <a:pPr lvl="1"/>
            <a:r>
              <a:rPr lang="it-IT" dirty="0"/>
              <a:t>Se la superficie a prato presenta una pendenza, per tagliare procedi in senso trasversale al pendio.</a:t>
            </a:r>
          </a:p>
          <a:p>
            <a:pPr lvl="1"/>
            <a:r>
              <a:rPr lang="it-IT" dirty="0"/>
              <a:t>Taglia l'erba solo procedendo in avanti; il rischio di inciampo è maggiore camminando all'indietro.</a:t>
            </a:r>
          </a:p>
          <a:p>
            <a:pPr lvl="1"/>
            <a:r>
              <a:rPr lang="it-IT" dirty="0"/>
              <a:t>Non mettere mai le mani sotto l'alloggiamento a motore acceso.</a:t>
            </a:r>
            <a:br>
              <a:rPr lang="it-IT" dirty="0"/>
            </a:br>
            <a:r>
              <a:rPr lang="it-IT" dirty="0"/>
              <a:t>→ Estrai la spina, spegni il motore!</a:t>
            </a:r>
            <a:br>
              <a:rPr lang="it-IT" dirty="0"/>
            </a:b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5715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Tagliabordi/trimmer</a:t>
            </a:r>
            <a:endParaRPr lang="de-CH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Indossa calzature solide e a collo alto (stivali), vestiti lunghi, occhiali protettivi con protezione laterale, guanti ed eventualmente </a:t>
            </a:r>
            <a:r>
              <a:rPr lang="it-IT" dirty="0" err="1"/>
              <a:t>paraorecchi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Prima di tagliare l'erba elimina tutti i corpi estranei come sassi, rami, giocattoli o elementi decorativi.</a:t>
            </a:r>
          </a:p>
          <a:p>
            <a:pPr lvl="1"/>
            <a:r>
              <a:rPr lang="it-IT" dirty="0"/>
              <a:t>Regola in base alla tua statura gli appigli e le cinghie.</a:t>
            </a:r>
          </a:p>
          <a:p>
            <a:pPr lvl="1"/>
            <a:r>
              <a:rPr lang="it-IT" dirty="0"/>
              <a:t>Guida l'apparecchio sempre con entrambe le mani.</a:t>
            </a:r>
          </a:p>
          <a:p>
            <a:pPr lvl="1"/>
            <a:r>
              <a:rPr lang="it-IT" dirty="0"/>
              <a:t>Per tagliare procedi in senso trasversale al pendio.</a:t>
            </a:r>
          </a:p>
          <a:p>
            <a:pPr lvl="1"/>
            <a:r>
              <a:rPr lang="it-IT" dirty="0"/>
              <a:t>Regola la lunghezza del taglio del filo solo ad apparecchio spento (</a:t>
            </a:r>
            <a:r>
              <a:rPr lang="it-IT" dirty="0" err="1"/>
              <a:t>ev</a:t>
            </a:r>
            <a:r>
              <a:rPr lang="it-IT" dirty="0"/>
              <a:t>. tagliabordi con regolazione automatica).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1734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Cesoie da siepe</a:t>
            </a:r>
            <a:endParaRPr lang="de-CH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161239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Indossa calzature solide e chiuse, vestiti lunghi, occhiali protettivi con protezione laterale, guanti di protezione ed </a:t>
            </a:r>
            <a:r>
              <a:rPr lang="it-IT" dirty="0" err="1"/>
              <a:t>ev</a:t>
            </a:r>
            <a:r>
              <a:rPr lang="it-IT" dirty="0"/>
              <a:t>. </a:t>
            </a:r>
            <a:r>
              <a:rPr lang="it-IT" dirty="0" err="1"/>
              <a:t>paraorecchi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Togli dalla siepe tutti i corpi estranei come fili o lampioni.</a:t>
            </a:r>
          </a:p>
          <a:p>
            <a:pPr lvl="1"/>
            <a:r>
              <a:rPr lang="it-IT" dirty="0"/>
              <a:t>Utilizza un apparecchio con interruttore di sicurezza a due mani.</a:t>
            </a:r>
          </a:p>
          <a:p>
            <a:pPr lvl="1"/>
            <a:r>
              <a:rPr lang="it-IT" dirty="0"/>
              <a:t>Guida l'apparecchio sempre con entrambe le mani.</a:t>
            </a:r>
          </a:p>
          <a:p>
            <a:pPr lvl="1"/>
            <a:r>
              <a:rPr lang="it-IT" dirty="0"/>
              <a:t>Osserva i tratti o gli ambiti pericolosi (ad es. circolazione stradale).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91525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Decespugliatore</a:t>
            </a:r>
            <a:endParaRPr lang="de-CH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Indossa calzature solide e chiuse, vestiti lunghi, occhiali protettivi con protezione laterale, guanti di protezione ed </a:t>
            </a:r>
            <a:r>
              <a:rPr lang="it-IT" dirty="0" err="1"/>
              <a:t>ev</a:t>
            </a:r>
            <a:r>
              <a:rPr lang="it-IT" dirty="0"/>
              <a:t>. </a:t>
            </a:r>
            <a:r>
              <a:rPr lang="it-IT" dirty="0" err="1"/>
              <a:t>paraorecchi</a:t>
            </a:r>
            <a:r>
              <a:rPr lang="it-IT" dirty="0"/>
              <a:t>.</a:t>
            </a:r>
          </a:p>
          <a:p>
            <a:pPr lvl="1"/>
            <a:r>
              <a:rPr lang="it-IT" dirty="0"/>
              <a:t>Assumi una posizione salda su una superficie solida e piana.</a:t>
            </a:r>
          </a:p>
          <a:p>
            <a:pPr lvl="1"/>
            <a:r>
              <a:rPr lang="it-IT" dirty="0"/>
              <a:t>Accertati che l'apertura di scarico sia sempre libera, così da ridurre il rischio di intasamento.</a:t>
            </a:r>
          </a:p>
          <a:p>
            <a:pPr lvl="1"/>
            <a:r>
              <a:rPr lang="it-IT" dirty="0"/>
              <a:t>Dopo l'accensione attendi che l'apparecchio giri a pieno regime prima di introdurvi i trinciati.</a:t>
            </a:r>
          </a:p>
          <a:p>
            <a:pPr lvl="1"/>
            <a:r>
              <a:rPr lang="it-IT" dirty="0"/>
              <a:t>Non mettere le mani nel contenitore. Per spostare i trinciati nel contenitore usa un apposito legnetto o una paletta.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3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Utilizzo sicuro di prodotti chimici</a:t>
            </a:r>
            <a:endParaRPr lang="de-CH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8208911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Verifica se l'impiego di sostanze chimiche da giardino sia effettivamente necessario, valutando eventuali alternative.</a:t>
            </a:r>
            <a:endParaRPr lang="en-US" dirty="0"/>
          </a:p>
          <a:p>
            <a:pPr marL="271145" lvl="1" indent="-271145"/>
            <a:r>
              <a:rPr lang="it-IT" dirty="0"/>
              <a:t>Utilizza, conserva e smaltisci i prodotti chimici da giardinaggio solo seguendo rigorosamente le istruzioni.</a:t>
            </a:r>
          </a:p>
          <a:p>
            <a:pPr marL="271145" lvl="1" indent="-271145"/>
            <a:r>
              <a:rPr lang="de-CH" dirty="0"/>
              <a:t>Presta </a:t>
            </a:r>
            <a:r>
              <a:rPr lang="de-CH" dirty="0" err="1"/>
              <a:t>attenzione</a:t>
            </a:r>
            <a:r>
              <a:rPr lang="de-CH" dirty="0"/>
              <a:t> ai </a:t>
            </a:r>
            <a:r>
              <a:rPr lang="de-CH" dirty="0" err="1"/>
              <a:t>simboli</a:t>
            </a:r>
            <a:r>
              <a:rPr lang="de-CH" dirty="0"/>
              <a:t> e alle </a:t>
            </a:r>
            <a:r>
              <a:rPr lang="de-CH" dirty="0" err="1"/>
              <a:t>indicazioni</a:t>
            </a:r>
            <a:r>
              <a:rPr lang="de-CH" dirty="0"/>
              <a:t> di </a:t>
            </a:r>
            <a:r>
              <a:rPr lang="de-CH" dirty="0" err="1"/>
              <a:t>pericolo</a:t>
            </a:r>
            <a:r>
              <a:rPr lang="de-CH" dirty="0"/>
              <a:t> </a:t>
            </a:r>
            <a:r>
              <a:rPr lang="de-CH" dirty="0" err="1"/>
              <a:t>sull'imballaggio</a:t>
            </a:r>
            <a:r>
              <a:rPr lang="de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pic>
        <p:nvPicPr>
          <p:cNvPr id="6" name="Picture 4" descr="Ab Juni gelten die neuen Gefahrensymbole - Wissen - SRF">
            <a:extLst>
              <a:ext uri="{FF2B5EF4-FFF2-40B4-BE49-F238E27FC236}">
                <a16:creationId xmlns:a16="http://schemas.microsoft.com/office/drawing/2014/main" id="{5CEBB664-C410-435F-A31B-1FFD90EC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060848"/>
            <a:ext cx="2564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1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Utilizzo sicuro di prodotti chimici</a:t>
            </a:r>
            <a:endParaRPr lang="de-CH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Durante l'uso indossa guanti di protezione, occhiali protettivi ed eventualmente una mascherina e vestiti a maniche lunghe.</a:t>
            </a:r>
            <a:endParaRPr lang="en-US" dirty="0"/>
          </a:p>
          <a:p>
            <a:pPr marL="271145" lvl="1" indent="-271145"/>
            <a:r>
              <a:rPr lang="it-IT" dirty="0"/>
              <a:t>Conserva le sostanze chimiche sempre nei contenitori originali e in un armadietto adeguato chiuso a chiave.</a:t>
            </a:r>
          </a:p>
          <a:p>
            <a:pPr marL="271145" lvl="1" indent="-271145"/>
            <a:r>
              <a:rPr lang="it-IT" dirty="0"/>
              <a:t>Le sostanze pericolose devono essere conservate in un luogo irraggiungibile per i bambini.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82562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200"/>
              <a:t>Statistica</a:t>
            </a:r>
            <a:endParaRPr lang="de-CH" sz="220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96C872D-43AA-5DE4-8248-91FAD3B54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/>
          <a:p>
            <a:r>
              <a:rPr lang="it-IT" dirty="0"/>
              <a:t>Ogni anno, </a:t>
            </a:r>
            <a:r>
              <a:rPr lang="it-IT" b="1" dirty="0"/>
              <a:t>circa 14 000 persone</a:t>
            </a:r>
            <a:r>
              <a:rPr lang="it-IT" dirty="0"/>
              <a:t> s'infortunano durante i lavori di giardinaggio.</a:t>
            </a:r>
          </a:p>
          <a:p>
            <a:endParaRPr lang="en-US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>
            <a:normAutofit/>
          </a:bodyPr>
          <a:lstStyle/>
          <a:p>
            <a:pPr lvl="0">
              <a:lnSpc>
                <a:spcPct val="95000"/>
              </a:lnSpc>
              <a:spcAft>
                <a:spcPts val="600"/>
              </a:spcAft>
            </a:pPr>
            <a:endParaRPr lang="it-IT" dirty="0"/>
          </a:p>
        </p:txBody>
      </p:sp>
      <p:pic>
        <p:nvPicPr>
          <p:cNvPr id="5" name="Grafik 4" descr="Ein Bild, das Text, draußen, grün, Spielzeug enthält.&#10;&#10;Automatisch generierte Beschreibung">
            <a:extLst>
              <a:ext uri="{FF2B5EF4-FFF2-40B4-BE49-F238E27FC236}">
                <a16:creationId xmlns:a16="http://schemas.microsoft.com/office/drawing/2014/main" id="{10239352-AB16-A347-900A-8CBBEBC99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414" y="1484784"/>
            <a:ext cx="3319716" cy="469217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2083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conclusione dei lavori di giardinaggio</a:t>
            </a:r>
            <a:endParaRPr lang="de-CH" dirty="0">
              <a:solidFill>
                <a:schemeClr val="accent4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Pulisci l'equipaggiamento di protezione personale, gli attrezzi e gli utensili da giardino nonché i cavi e controlla se ci sono eventuali danni.</a:t>
            </a:r>
          </a:p>
          <a:p>
            <a:pPr lvl="1"/>
            <a:r>
              <a:rPr lang="it-IT" dirty="0"/>
              <a:t>Non lavare gli apparecchi elettrici in nessun caso con getti d'acqua.</a:t>
            </a:r>
          </a:p>
          <a:p>
            <a:pPr lvl="1"/>
            <a:r>
              <a:rPr lang="it-IT" dirty="0"/>
              <a:t>Applica una protezione sulle parti da taglio a vista degli attrezzi.</a:t>
            </a:r>
          </a:p>
          <a:p>
            <a:pPr lvl="1"/>
            <a:r>
              <a:rPr lang="it-IT" dirty="0"/>
              <a:t>Conserva gli attrezzi da giardino fissandoli in modo stabile; quelli elettrici anche proteggendoli dall'umidità.</a:t>
            </a:r>
          </a:p>
          <a:p>
            <a:pPr lvl="1"/>
            <a:r>
              <a:rPr lang="it-IT" dirty="0"/>
              <a:t>Rivolgi le punte, i denti e le lame degli attrezzi da giardino sempre verso il suolo o la parete.</a:t>
            </a:r>
          </a:p>
          <a:p>
            <a:pPr lvl="1"/>
            <a:r>
              <a:rPr lang="it-IT" dirty="0"/>
              <a:t>Conserva le scale da giardino, soprattutto se di legno, con una protezione impermeabile.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9733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Maggiori informazioni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1080119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Trovi ulteriori consigli per la prevenzione infortuni su </a:t>
            </a:r>
            <a:r>
              <a:rPr lang="it-IT" dirty="0">
                <a:hlinkClick r:id="rId3"/>
              </a:rPr>
              <a:t>upi.ch</a:t>
            </a:r>
            <a:r>
              <a:rPr lang="it-IT" dirty="0"/>
              <a:t>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643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Filmato «</a:t>
            </a:r>
            <a:r>
              <a:rPr lang="it-IT" b="0" i="0" u="none" strike="noStrike" dirty="0">
                <a:effectLst/>
                <a:hlinkClick r:id="rId3"/>
              </a:rPr>
              <a:t>Come evitare gli infortuni durante i lavori di giardinaggio</a:t>
            </a:r>
            <a:r>
              <a:rPr lang="it-IT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3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Disposizioni di sicurezza generali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3791" y="1484784"/>
            <a:ext cx="7560841" cy="4692179"/>
          </a:xfrm>
        </p:spPr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Calcola un </a:t>
            </a:r>
            <a:r>
              <a:rPr lang="it-IT" b="1" dirty="0"/>
              <a:t>sufficiente margine di tempo</a:t>
            </a:r>
            <a:r>
              <a:rPr lang="it-IT" dirty="0"/>
              <a:t>. Preparati adeguatamente al lavoro.</a:t>
            </a:r>
            <a:endParaRPr lang="en-US" dirty="0"/>
          </a:p>
          <a:p>
            <a:pPr marL="271145" lvl="1" indent="-271145"/>
            <a:r>
              <a:rPr lang="it-IT" dirty="0"/>
              <a:t>Indossa scarponi solidi con una suola ben profilata.</a:t>
            </a:r>
          </a:p>
          <a:p>
            <a:pPr marL="271145" lvl="1" indent="-271145"/>
            <a:r>
              <a:rPr lang="it-IT" dirty="0"/>
              <a:t>Durante lo svolgimento dei lavori di giardinaggio assumi una posizione salda e assicurati una sufficiente libertà di movimento.</a:t>
            </a:r>
          </a:p>
          <a:p>
            <a:pPr marL="271145" lvl="1" indent="-271145"/>
            <a:r>
              <a:rPr lang="it-IT" dirty="0"/>
              <a:t>A seconda del lavoro e dell'attrezzo indossa </a:t>
            </a:r>
            <a:r>
              <a:rPr lang="it-IT" b="1" dirty="0"/>
              <a:t>l'apposito equipaggiamento di protezione personale</a:t>
            </a:r>
            <a:r>
              <a:rPr lang="it-IT" dirty="0"/>
              <a:t> (occhiali protettivi, guanti, </a:t>
            </a:r>
            <a:r>
              <a:rPr lang="it-IT" dirty="0" err="1"/>
              <a:t>paraorecchi</a:t>
            </a:r>
            <a:r>
              <a:rPr lang="it-IT" dirty="0"/>
              <a:t> e/o mascherina).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A578D2E-4E4A-4DC1-817C-A4CA982E1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6" y="2479178"/>
            <a:ext cx="3816250" cy="2547346"/>
          </a:xfrm>
          <a:prstGeom prst="rect">
            <a:avLst/>
          </a:prstGeom>
          <a:noFill/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32D935C-1142-417A-A287-B92F181C6C65}"/>
              </a:ext>
            </a:extLst>
          </p:cNvPr>
          <p:cNvSpPr txBox="1">
            <a:spLocks/>
          </p:cNvSpPr>
          <p:nvPr/>
        </p:nvSpPr>
        <p:spPr>
          <a:xfrm>
            <a:off x="479328" y="5979902"/>
            <a:ext cx="3384425" cy="2603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89" indent="-271489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Fonte: </a:t>
            </a:r>
            <a:r>
              <a:rPr lang="de-CH" sz="10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upi.ch/</a:t>
            </a:r>
            <a:r>
              <a:rPr lang="de-CH" sz="100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prodotti</a:t>
            </a:r>
            <a:endParaRPr lang="en-US" sz="1000" dirty="0" err="1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7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Disposizioni di sicurezza generali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71145" lvl="1" indent="-271145"/>
            <a:r>
              <a:rPr lang="it-IT" dirty="0"/>
              <a:t>Scegli l'attrezzo da giardino adatto allo scopo.</a:t>
            </a:r>
            <a:endParaRPr lang="en-US" dirty="0"/>
          </a:p>
          <a:p>
            <a:pPr marL="271145" lvl="1" indent="-271145"/>
            <a:r>
              <a:rPr lang="de-CH" dirty="0" err="1"/>
              <a:t>Utilizza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scala</a:t>
            </a:r>
            <a:r>
              <a:rPr lang="de-CH" dirty="0"/>
              <a:t> stabile per i </a:t>
            </a:r>
            <a:r>
              <a:rPr lang="de-CH" dirty="0" err="1"/>
              <a:t>lavori</a:t>
            </a:r>
            <a:r>
              <a:rPr lang="de-CH" dirty="0"/>
              <a:t> da </a:t>
            </a:r>
            <a:r>
              <a:rPr lang="de-CH" dirty="0" err="1"/>
              <a:t>svolgere</a:t>
            </a:r>
            <a:r>
              <a:rPr lang="de-CH" dirty="0"/>
              <a:t> a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certa</a:t>
            </a:r>
            <a:r>
              <a:rPr lang="de-CH" dirty="0"/>
              <a:t> </a:t>
            </a:r>
            <a:r>
              <a:rPr lang="de-CH" dirty="0" err="1"/>
              <a:t>altezza</a:t>
            </a:r>
            <a:r>
              <a:rPr lang="de-CH" dirty="0"/>
              <a:t>.</a:t>
            </a:r>
          </a:p>
          <a:p>
            <a:pPr marL="271145" lvl="1" indent="-271145"/>
            <a:r>
              <a:rPr lang="de-CH" dirty="0" err="1"/>
              <a:t>Utilizza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interruttore</a:t>
            </a:r>
            <a:r>
              <a:rPr lang="de-CH" dirty="0"/>
              <a:t> differenziale (</a:t>
            </a:r>
            <a:r>
              <a:rPr lang="de-CH" dirty="0" err="1"/>
              <a:t>salvavita</a:t>
            </a:r>
            <a:r>
              <a:rPr lang="de-CH" dirty="0"/>
              <a:t> FI) per </a:t>
            </a:r>
            <a:r>
              <a:rPr lang="de-CH" dirty="0" err="1"/>
              <a:t>gli</a:t>
            </a:r>
            <a:r>
              <a:rPr lang="de-CH" dirty="0"/>
              <a:t> </a:t>
            </a:r>
            <a:r>
              <a:rPr lang="de-CH" dirty="0" err="1"/>
              <a:t>apparecchi</a:t>
            </a:r>
            <a:r>
              <a:rPr lang="de-CH" dirty="0"/>
              <a:t> </a:t>
            </a:r>
            <a:r>
              <a:rPr lang="de-CH" dirty="0" err="1"/>
              <a:t>elettrici</a:t>
            </a:r>
            <a:r>
              <a:rPr lang="de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8350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Guadagna l'altezza in sicurezza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009111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Per i lavori da svolgere a una certa altezza utilizza una scala stabile (SN EN 131).</a:t>
            </a:r>
          </a:p>
          <a:p>
            <a:pPr lvl="1"/>
            <a:r>
              <a:rPr lang="it-IT" dirty="0"/>
              <a:t>Scegli la scala adatta al lavoro da svolgere.</a:t>
            </a:r>
          </a:p>
          <a:p>
            <a:pPr lvl="1"/>
            <a:r>
              <a:rPr lang="it-IT" dirty="0"/>
              <a:t>Calza scarpe robuste e antiscivolo. </a:t>
            </a:r>
            <a:endParaRPr lang="de-CH" dirty="0"/>
          </a:p>
          <a:p>
            <a:pPr lvl="1"/>
            <a:r>
              <a:rPr lang="it-IT" dirty="0"/>
              <a:t>Accertati che la scala sia appoggiata solo su superfici piane, sufficientemente resistenti e antisdrucciolo.</a:t>
            </a:r>
          </a:p>
          <a:p>
            <a:pPr lvl="1"/>
            <a:r>
              <a:rPr lang="it-IT" dirty="0"/>
              <a:t>Assicura il piede della scala in modo che non scivoli (scarpe antiscivolo, puntali ai montanti o guide laterali con listelli di legno).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4427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Guadagna l'altezza in sicurezza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1017223" cy="4692179"/>
          </a:xfrm>
        </p:spPr>
        <p:txBody>
          <a:bodyPr>
            <a:noAutofit/>
          </a:bodyPr>
          <a:lstStyle/>
          <a:p>
            <a:pPr lvl="1"/>
            <a:r>
              <a:rPr lang="it-IT" dirty="0"/>
              <a:t>Scegli solo punti d'appoggio sicuri per le scale semplici e assicurale in alto ad es. con una corda o una cintura di tensione dal rischio di scivolamento laterale.</a:t>
            </a:r>
          </a:p>
          <a:p>
            <a:pPr lvl="1"/>
            <a:r>
              <a:rPr lang="it-IT" dirty="0"/>
              <a:t>L'angolo di inclinazione ideale è di </a:t>
            </a:r>
            <a:r>
              <a:rPr lang="it-IT" dirty="0" err="1"/>
              <a:t>ca</a:t>
            </a:r>
            <a:r>
              <a:rPr lang="it-IT" dirty="0"/>
              <a:t>. 70</a:t>
            </a:r>
            <a:r>
              <a:rPr lang="it-IT" dirty="0">
                <a:latin typeface="Malgun Gothic"/>
                <a:ea typeface="Malgun Gothic"/>
                <a:sym typeface="Malgun Gothic"/>
              </a:rPr>
              <a:t>°.</a:t>
            </a:r>
            <a:endParaRPr lang="de-CH" dirty="0">
              <a:sym typeface="Malgun Gothic"/>
            </a:endParaRPr>
          </a:p>
          <a:p>
            <a:pPr lvl="1"/>
            <a:r>
              <a:rPr lang="it-IT" dirty="0"/>
              <a:t>Colloca le scale doppie in modo che i dispositivi di trattenuta dei montanti siano in tiro. Non utilizzare le scale doppie come scale semplici.</a:t>
            </a:r>
          </a:p>
          <a:p>
            <a:pPr lvl="1"/>
            <a:r>
              <a:rPr lang="it-IT" dirty="0"/>
              <a:t>Sali sempre con il viso rivolto verso la scala e le mani poggiate sui pioli.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871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Guadagna l'altezza in sicurezza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Mantieni entrambi i piedi sui pioli ed evita di inclinarti troppo di lato.</a:t>
            </a:r>
          </a:p>
          <a:p>
            <a:pPr lvl="1"/>
            <a:r>
              <a:rPr lang="it-IT" dirty="0"/>
              <a:t>Non lavorare mai sugli ultimi tre pioli.</a:t>
            </a:r>
          </a:p>
          <a:p>
            <a:pPr lvl="1"/>
            <a:r>
              <a:rPr lang="it-IT" dirty="0"/>
              <a:t>Esegui solo lavori leggeri sulla scala.</a:t>
            </a:r>
            <a:endParaRPr lang="de-CH" dirty="0"/>
          </a:p>
          <a:p>
            <a:pPr lvl="1"/>
            <a:r>
              <a:rPr lang="it-IT" dirty="0"/>
              <a:t>Ispeziona regolarmente le scale; almeno una volta all'anno in modo scrupoloso. Fai riparare o sostituisci immediatamente le scale difettose.</a:t>
            </a:r>
          </a:p>
          <a:p>
            <a:pPr lvl="1"/>
            <a:r>
              <a:rPr lang="it-IT" dirty="0"/>
              <a:t>Non sempre è necessario usare una scala. I piccoli arbusti o cespugli possono essere potati anche da terra con una cesoia telescopica.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34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Attenzione ai lavori con attrezzi a motore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Prima di usare una macchina o un attrezzo </a:t>
            </a:r>
            <a:r>
              <a:rPr lang="it-IT" b="1" dirty="0"/>
              <a:t>leggi</a:t>
            </a:r>
            <a:r>
              <a:rPr lang="it-IT" dirty="0"/>
              <a:t> le </a:t>
            </a:r>
            <a:r>
              <a:rPr lang="it-IT" b="1" dirty="0"/>
              <a:t>istruzioni per l'uso</a:t>
            </a:r>
            <a:r>
              <a:rPr lang="it-IT" dirty="0"/>
              <a:t> e renditi conto dei possibili pericoli.</a:t>
            </a:r>
          </a:p>
          <a:p>
            <a:pPr lvl="1"/>
            <a:r>
              <a:rPr lang="it-IT" dirty="0"/>
              <a:t>Verifica che siano sicuri prima di metterli in funzione: </a:t>
            </a:r>
            <a:r>
              <a:rPr lang="it-IT" b="1" dirty="0"/>
              <a:t>cavo e presa sono intatti?</a:t>
            </a:r>
            <a:r>
              <a:rPr lang="it-IT" dirty="0"/>
              <a:t> </a:t>
            </a:r>
            <a:r>
              <a:rPr lang="it-IT" b="1" dirty="0"/>
              <a:t>Accessori disponibili?</a:t>
            </a:r>
            <a:r>
              <a:rPr lang="it-IT" dirty="0"/>
              <a:t> </a:t>
            </a:r>
            <a:r>
              <a:rPr lang="it-IT" b="1" dirty="0"/>
              <a:t>Utensili</a:t>
            </a:r>
            <a:r>
              <a:rPr lang="it-IT" dirty="0"/>
              <a:t> </a:t>
            </a:r>
            <a:r>
              <a:rPr lang="it-IT" b="1" dirty="0"/>
              <a:t>ben affilati e puliti?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t="26966" r="3931" b="19879"/>
          <a:stretch/>
        </p:blipFill>
        <p:spPr>
          <a:xfrm>
            <a:off x="3575720" y="3501008"/>
            <a:ext cx="4680520" cy="27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3638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 BFU V10-it.potx" id="{25358032-588B-4226-9EFC-9DC81868FF7C}" vid="{AFA07B4F-8030-45E5-8FE2-11006B646301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3053e9fe48de0d961c223dfdbfc98ba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82a53510359ec20e9a7e4ee1a26aa58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75F7FC-73BE-4000-A81D-18E6DB5E3193}">
  <ds:schemaRefs>
    <ds:schemaRef ds:uri="http://schemas.openxmlformats.org/package/2006/metadata/core-properties"/>
    <ds:schemaRef ds:uri="http://purl.org/dc/elements/1.1/"/>
    <ds:schemaRef ds:uri="bb4941f2-48be-4bb0-a3d9-a0ff0057a962"/>
    <ds:schemaRef ds:uri="http://schemas.microsoft.com/office/infopath/2007/PartnerControls"/>
    <ds:schemaRef ds:uri="http://purl.org/dc/dcmitype/"/>
    <ds:schemaRef ds:uri="28b27246-006c-4c52-ba09-a14edd98252a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8578576-3801-4249-8CB7-98A6F7AA01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76FCAE-4F9B-4279-B497-A808FA61B0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Praesentation_UPI_it</Template>
  <TotalTime>0</TotalTime>
  <Words>1312</Words>
  <Application>Microsoft Office PowerPoint</Application>
  <PresentationFormat>Breitbild</PresentationFormat>
  <Paragraphs>140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Malgun Gothic</vt:lpstr>
      <vt:lpstr>Arial</vt:lpstr>
      <vt:lpstr>BFU Suisse</vt:lpstr>
      <vt:lpstr>BFU Suisse </vt:lpstr>
      <vt:lpstr>BFU Suisse Medium</vt:lpstr>
      <vt:lpstr>Suisse Int'l</vt:lpstr>
      <vt:lpstr>Design bfu</vt:lpstr>
      <vt:lpstr>Giardinaggio: coltiviamo la sicurezza</vt:lpstr>
      <vt:lpstr>Statistica</vt:lpstr>
      <vt:lpstr>PowerPoint-Präsentation</vt:lpstr>
      <vt:lpstr>Disposizioni di sicurezza generali</vt:lpstr>
      <vt:lpstr>Disposizioni di sicurezza generali</vt:lpstr>
      <vt:lpstr>Guadagna l'altezza in sicurezza</vt:lpstr>
      <vt:lpstr>Guadagna l'altezza in sicurezza</vt:lpstr>
      <vt:lpstr>Guadagna l'altezza in sicurezza</vt:lpstr>
      <vt:lpstr>Attenzione ai lavori con attrezzi a motore</vt:lpstr>
      <vt:lpstr>Attenzione ai lavori con attrezzi a motore</vt:lpstr>
      <vt:lpstr>Indicazioni specifiche per apparecchi elettronici</vt:lpstr>
      <vt:lpstr>Indicazioni specifiche per apparecchi elettronici</vt:lpstr>
      <vt:lpstr>Indicazioni specifiche per attrezzi con motore a combustione</vt:lpstr>
      <vt:lpstr>Tosaerba</vt:lpstr>
      <vt:lpstr>Tagliabordi/trimmer</vt:lpstr>
      <vt:lpstr>Cesoie da siepe</vt:lpstr>
      <vt:lpstr>Decespugliatore</vt:lpstr>
      <vt:lpstr>Utilizzo sicuro di prodotti chimici</vt:lpstr>
      <vt:lpstr>Utilizzo sicuro di prodotti chimici</vt:lpstr>
      <vt:lpstr>A conclusione dei lavori di giardinaggio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 non trasformare il tuo pollice verde in uno nero</dc:title>
  <dc:creator>Baeriswyl Michelle</dc:creator>
  <cp:lastModifiedBy>Baeriswyl Michelle</cp:lastModifiedBy>
  <cp:revision>20</cp:revision>
  <cp:lastPrinted>2019-03-22T15:02:17Z</cp:lastPrinted>
  <dcterms:created xsi:type="dcterms:W3CDTF">2019-08-05T08:37:57Z</dcterms:created>
  <dcterms:modified xsi:type="dcterms:W3CDTF">2022-05-11T06:51:35Z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266000</vt:r8>
  </property>
  <property fmtid="{D5CDD505-2E9C-101B-9397-08002B2CF9AE}" pid="4" name="MediaServiceImageTags">
    <vt:lpwstr/>
  </property>
</Properties>
</file>