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8"/>
  </p:notesMasterIdLst>
  <p:handoutMasterIdLst>
    <p:handoutMasterId r:id="rId19"/>
  </p:handoutMasterIdLst>
  <p:sldIdLst>
    <p:sldId id="262" r:id="rId5"/>
    <p:sldId id="289" r:id="rId6"/>
    <p:sldId id="292" r:id="rId7"/>
    <p:sldId id="284" r:id="rId8"/>
    <p:sldId id="285" r:id="rId9"/>
    <p:sldId id="286" r:id="rId10"/>
    <p:sldId id="287" r:id="rId11"/>
    <p:sldId id="295" r:id="rId12"/>
    <p:sldId id="298" r:id="rId13"/>
    <p:sldId id="296" r:id="rId14"/>
    <p:sldId id="297" r:id="rId15"/>
    <p:sldId id="290" r:id="rId16"/>
    <p:sldId id="29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3" clrIdx="0">
    <p:extLst>
      <p:ext uri="{19B8F6BF-5375-455C-9EA6-DF929625EA0E}">
        <p15:presenceInfo xmlns:p15="http://schemas.microsoft.com/office/powerpoint/2012/main" userId="S::t.jakob@bfu.ch::6edbea8e-ef0f-4f3b-b0c5-a8afa6ec11ae" providerId="AD"/>
      </p:ext>
    </p:extLst>
  </p:cmAuthor>
  <p:cmAuthor id="2" name="Pfenninger Barbara" initials="PB" lastIdx="5" clrIdx="1">
    <p:extLst>
      <p:ext uri="{19B8F6BF-5375-455C-9EA6-DF929625EA0E}">
        <p15:presenceInfo xmlns:p15="http://schemas.microsoft.com/office/powerpoint/2012/main" userId="S::b.pfenninger@bfu.ch::6281cde7-9d1e-409e-8798-499a6accf84b" providerId="AD"/>
      </p:ext>
    </p:extLst>
  </p:cmAuthor>
  <p:cmAuthor id="3" name="Krämer Andrea" initials="KA" lastIdx="1" clrIdx="2">
    <p:extLst>
      <p:ext uri="{19B8F6BF-5375-455C-9EA6-DF929625EA0E}">
        <p15:presenceInfo xmlns:p15="http://schemas.microsoft.com/office/powerpoint/2012/main" userId="S::a.kraemer@bfu.ch::06f2eb28-444d-4018-9c64-066024933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660" autoAdjust="0"/>
  </p:normalViewPr>
  <p:slideViewPr>
    <p:cSldViewPr showGuides="1">
      <p:cViewPr varScale="1">
        <p:scale>
          <a:sx n="117" d="100"/>
          <a:sy n="117" d="100"/>
        </p:scale>
        <p:origin x="4146" y="114"/>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ämer Andrea" userId="06f2eb28-444d-4018-9c64-066024933901" providerId="ADAL" clId="{C5D2F2C4-3B08-4CF9-AF53-9C56B4F15FB0}"/>
    <pc:docChg chg="modSld">
      <pc:chgData name="Krämer Andrea" userId="06f2eb28-444d-4018-9c64-066024933901" providerId="ADAL" clId="{C5D2F2C4-3B08-4CF9-AF53-9C56B4F15FB0}" dt="2020-10-09T09:47:15.403" v="1" actId="20577"/>
      <pc:docMkLst>
        <pc:docMk/>
      </pc:docMkLst>
      <pc:sldChg chg="modSp mod">
        <pc:chgData name="Krämer Andrea" userId="06f2eb28-444d-4018-9c64-066024933901" providerId="ADAL" clId="{C5D2F2C4-3B08-4CF9-AF53-9C56B4F15FB0}" dt="2020-10-09T09:47:15.403" v="1" actId="20577"/>
        <pc:sldMkLst>
          <pc:docMk/>
          <pc:sldMk cId="3430445354" sldId="286"/>
        </pc:sldMkLst>
        <pc:spChg chg="mod">
          <ac:chgData name="Krämer Andrea" userId="06f2eb28-444d-4018-9c64-066024933901" providerId="ADAL" clId="{C5D2F2C4-3B08-4CF9-AF53-9C56B4F15FB0}" dt="2020-10-09T09:47:15.403" v="1" actId="20577"/>
          <ac:spMkLst>
            <pc:docMk/>
            <pc:sldMk cId="3430445354" sldId="286"/>
            <ac:spMk id="3" creationId="{00000000-0000-0000-0000-000000000000}"/>
          </ac:spMkLst>
        </pc:spChg>
      </pc:sldChg>
    </pc:docChg>
  </pc:docChgLst>
  <pc:docChgLst>
    <pc:chgData name="Krämer Andrea" userId="06f2eb28-444d-4018-9c64-066024933901" providerId="ADAL" clId="{6583C975-6404-4A5F-8C80-AA36F6B1297F}"/>
    <pc:docChg chg="undo custSel modSld">
      <pc:chgData name="Krämer Andrea" userId="06f2eb28-444d-4018-9c64-066024933901" providerId="ADAL" clId="{6583C975-6404-4A5F-8C80-AA36F6B1297F}" dt="2020-09-18T06:08:42.063" v="251"/>
      <pc:docMkLst>
        <pc:docMk/>
      </pc:docMkLst>
      <pc:sldChg chg="modSp mod addCm modCm">
        <pc:chgData name="Krämer Andrea" userId="06f2eb28-444d-4018-9c64-066024933901" providerId="ADAL" clId="{6583C975-6404-4A5F-8C80-AA36F6B1297F}" dt="2020-09-18T06:08:42.063" v="251"/>
        <pc:sldMkLst>
          <pc:docMk/>
          <pc:sldMk cId="92098864" sldId="262"/>
        </pc:sldMkLst>
        <pc:spChg chg="mod">
          <ac:chgData name="Krämer Andrea" userId="06f2eb28-444d-4018-9c64-066024933901" providerId="ADAL" clId="{6583C975-6404-4A5F-8C80-AA36F6B1297F}" dt="2020-09-17T08:41:01.504" v="4" actId="20577"/>
          <ac:spMkLst>
            <pc:docMk/>
            <pc:sldMk cId="92098864" sldId="262"/>
            <ac:spMk id="2" creationId="{7F16535B-A44E-4B7E-937F-2832689222D6}"/>
          </ac:spMkLst>
        </pc:spChg>
      </pc:sldChg>
      <pc:sldChg chg="modSp mod">
        <pc:chgData name="Krämer Andrea" userId="06f2eb28-444d-4018-9c64-066024933901" providerId="ADAL" clId="{6583C975-6404-4A5F-8C80-AA36F6B1297F}" dt="2020-09-17T08:50:33.041" v="112" actId="20577"/>
        <pc:sldMkLst>
          <pc:docMk/>
          <pc:sldMk cId="3748191265" sldId="284"/>
        </pc:sldMkLst>
        <pc:spChg chg="mod">
          <ac:chgData name="Krämer Andrea" userId="06f2eb28-444d-4018-9c64-066024933901" providerId="ADAL" clId="{6583C975-6404-4A5F-8C80-AA36F6B1297F}" dt="2020-09-17T08:50:33.041" v="112" actId="20577"/>
          <ac:spMkLst>
            <pc:docMk/>
            <pc:sldMk cId="3748191265" sldId="284"/>
            <ac:spMk id="3" creationId="{00000000-0000-0000-0000-000000000000}"/>
          </ac:spMkLst>
        </pc:spChg>
      </pc:sldChg>
      <pc:sldChg chg="modSp mod">
        <pc:chgData name="Krämer Andrea" userId="06f2eb28-444d-4018-9c64-066024933901" providerId="ADAL" clId="{6583C975-6404-4A5F-8C80-AA36F6B1297F}" dt="2020-09-17T08:50:55.399" v="115" actId="20577"/>
        <pc:sldMkLst>
          <pc:docMk/>
          <pc:sldMk cId="1321333631" sldId="285"/>
        </pc:sldMkLst>
        <pc:spChg chg="mod">
          <ac:chgData name="Krämer Andrea" userId="06f2eb28-444d-4018-9c64-066024933901" providerId="ADAL" clId="{6583C975-6404-4A5F-8C80-AA36F6B1297F}" dt="2020-09-17T08:50:55.399" v="115" actId="20577"/>
          <ac:spMkLst>
            <pc:docMk/>
            <pc:sldMk cId="1321333631" sldId="285"/>
            <ac:spMk id="3" creationId="{00000000-0000-0000-0000-000000000000}"/>
          </ac:spMkLst>
        </pc:spChg>
      </pc:sldChg>
      <pc:sldChg chg="modSp mod">
        <pc:chgData name="Krämer Andrea" userId="06f2eb28-444d-4018-9c64-066024933901" providerId="ADAL" clId="{6583C975-6404-4A5F-8C80-AA36F6B1297F}" dt="2020-09-17T08:51:16.303" v="131" actId="20577"/>
        <pc:sldMkLst>
          <pc:docMk/>
          <pc:sldMk cId="3430445354" sldId="286"/>
        </pc:sldMkLst>
        <pc:spChg chg="mod">
          <ac:chgData name="Krämer Andrea" userId="06f2eb28-444d-4018-9c64-066024933901" providerId="ADAL" clId="{6583C975-6404-4A5F-8C80-AA36F6B1297F}" dt="2020-09-17T08:51:16.303" v="131" actId="20577"/>
          <ac:spMkLst>
            <pc:docMk/>
            <pc:sldMk cId="3430445354" sldId="286"/>
            <ac:spMk id="3" creationId="{00000000-0000-0000-0000-000000000000}"/>
          </ac:spMkLst>
        </pc:spChg>
      </pc:sldChg>
      <pc:sldChg chg="modSp mod">
        <pc:chgData name="Krämer Andrea" userId="06f2eb28-444d-4018-9c64-066024933901" providerId="ADAL" clId="{6583C975-6404-4A5F-8C80-AA36F6B1297F}" dt="2020-09-17T08:51:47.774" v="133" actId="20577"/>
        <pc:sldMkLst>
          <pc:docMk/>
          <pc:sldMk cId="2737903017" sldId="287"/>
        </pc:sldMkLst>
        <pc:spChg chg="mod">
          <ac:chgData name="Krämer Andrea" userId="06f2eb28-444d-4018-9c64-066024933901" providerId="ADAL" clId="{6583C975-6404-4A5F-8C80-AA36F6B1297F}" dt="2020-09-17T08:51:47.774" v="133" actId="20577"/>
          <ac:spMkLst>
            <pc:docMk/>
            <pc:sldMk cId="2737903017" sldId="287"/>
            <ac:spMk id="3" creationId="{00000000-0000-0000-0000-000000000000}"/>
          </ac:spMkLst>
        </pc:spChg>
      </pc:sldChg>
      <pc:sldChg chg="modSp mod">
        <pc:chgData name="Krämer Andrea" userId="06f2eb28-444d-4018-9c64-066024933901" providerId="ADAL" clId="{6583C975-6404-4A5F-8C80-AA36F6B1297F}" dt="2020-09-17T08:58:39.883" v="192" actId="20577"/>
        <pc:sldMkLst>
          <pc:docMk/>
          <pc:sldMk cId="3526918594" sldId="289"/>
        </pc:sldMkLst>
        <pc:spChg chg="mod">
          <ac:chgData name="Krämer Andrea" userId="06f2eb28-444d-4018-9c64-066024933901" providerId="ADAL" clId="{6583C975-6404-4A5F-8C80-AA36F6B1297F}" dt="2020-09-17T08:58:39.883" v="192" actId="20577"/>
          <ac:spMkLst>
            <pc:docMk/>
            <pc:sldMk cId="3526918594" sldId="289"/>
            <ac:spMk id="9" creationId="{00000000-0000-0000-0000-000000000000}"/>
          </ac:spMkLst>
        </pc:spChg>
        <pc:spChg chg="mod">
          <ac:chgData name="Krämer Andrea" userId="06f2eb28-444d-4018-9c64-066024933901" providerId="ADAL" clId="{6583C975-6404-4A5F-8C80-AA36F6B1297F}" dt="2020-09-17T08:45:11.274" v="59" actId="255"/>
          <ac:spMkLst>
            <pc:docMk/>
            <pc:sldMk cId="3526918594" sldId="289"/>
            <ac:spMk id="11" creationId="{00000000-0000-0000-0000-000000000000}"/>
          </ac:spMkLst>
        </pc:spChg>
        <pc:spChg chg="mod">
          <ac:chgData name="Krämer Andrea" userId="06f2eb28-444d-4018-9c64-066024933901" providerId="ADAL" clId="{6583C975-6404-4A5F-8C80-AA36F6B1297F}" dt="2020-09-17T08:48:10.144" v="82" actId="20577"/>
          <ac:spMkLst>
            <pc:docMk/>
            <pc:sldMk cId="3526918594" sldId="289"/>
            <ac:spMk id="13" creationId="{00000000-0000-0000-0000-000000000000}"/>
          </ac:spMkLst>
        </pc:spChg>
      </pc:sldChg>
      <pc:sldChg chg="modSp mod">
        <pc:chgData name="Krämer Andrea" userId="06f2eb28-444d-4018-9c64-066024933901" providerId="ADAL" clId="{6583C975-6404-4A5F-8C80-AA36F6B1297F}" dt="2020-09-17T08:52:41.690" v="158" actId="20577"/>
        <pc:sldMkLst>
          <pc:docMk/>
          <pc:sldMk cId="3789871392" sldId="291"/>
        </pc:sldMkLst>
        <pc:spChg chg="mod">
          <ac:chgData name="Krämer Andrea" userId="06f2eb28-444d-4018-9c64-066024933901" providerId="ADAL" clId="{6583C975-6404-4A5F-8C80-AA36F6B1297F}" dt="2020-09-17T08:52:41.690" v="158" actId="20577"/>
          <ac:spMkLst>
            <pc:docMk/>
            <pc:sldMk cId="3789871392" sldId="291"/>
            <ac:spMk id="3" creationId="{00000000-0000-0000-0000-000000000000}"/>
          </ac:spMkLst>
        </pc:spChg>
      </pc:sldChg>
      <pc:sldChg chg="modSp mod">
        <pc:chgData name="Krämer Andrea" userId="06f2eb28-444d-4018-9c64-066024933901" providerId="ADAL" clId="{6583C975-6404-4A5F-8C80-AA36F6B1297F}" dt="2020-09-17T08:59:48.185" v="193" actId="20577"/>
        <pc:sldMkLst>
          <pc:docMk/>
          <pc:sldMk cId="3831807249" sldId="292"/>
        </pc:sldMkLst>
        <pc:spChg chg="mod">
          <ac:chgData name="Krämer Andrea" userId="06f2eb28-444d-4018-9c64-066024933901" providerId="ADAL" clId="{6583C975-6404-4A5F-8C80-AA36F6B1297F}" dt="2020-09-17T08:59:48.185" v="193" actId="20577"/>
          <ac:spMkLst>
            <pc:docMk/>
            <pc:sldMk cId="3831807249" sldId="292"/>
            <ac:spMk id="3" creationId="{00000000-0000-0000-0000-000000000000}"/>
          </ac:spMkLst>
        </pc:spChg>
      </pc:sldChg>
      <pc:sldChg chg="modSp mod">
        <pc:chgData name="Krämer Andrea" userId="06f2eb28-444d-4018-9c64-066024933901" providerId="ADAL" clId="{6583C975-6404-4A5F-8C80-AA36F6B1297F}" dt="2020-09-17T09:02:42.575" v="238" actId="20577"/>
        <pc:sldMkLst>
          <pc:docMk/>
          <pc:sldMk cId="2001772990" sldId="295"/>
        </pc:sldMkLst>
        <pc:spChg chg="mod">
          <ac:chgData name="Krämer Andrea" userId="06f2eb28-444d-4018-9c64-066024933901" providerId="ADAL" clId="{6583C975-6404-4A5F-8C80-AA36F6B1297F}" dt="2020-09-17T09:02:42.575" v="238" actId="20577"/>
          <ac:spMkLst>
            <pc:docMk/>
            <pc:sldMk cId="2001772990" sldId="295"/>
            <ac:spMk id="3" creationId="{00000000-0000-0000-0000-000000000000}"/>
          </ac:spMkLst>
        </pc:spChg>
      </pc:sldChg>
      <pc:sldChg chg="modSp mod">
        <pc:chgData name="Krämer Andrea" userId="06f2eb28-444d-4018-9c64-066024933901" providerId="ADAL" clId="{6583C975-6404-4A5F-8C80-AA36F6B1297F}" dt="2020-09-17T08:55:13.751" v="182" actId="20577"/>
        <pc:sldMkLst>
          <pc:docMk/>
          <pc:sldMk cId="3265017558" sldId="296"/>
        </pc:sldMkLst>
        <pc:spChg chg="mod">
          <ac:chgData name="Krämer Andrea" userId="06f2eb28-444d-4018-9c64-066024933901" providerId="ADAL" clId="{6583C975-6404-4A5F-8C80-AA36F6B1297F}" dt="2020-09-17T08:55:13.751" v="182" actId="20577"/>
          <ac:spMkLst>
            <pc:docMk/>
            <pc:sldMk cId="3265017558" sldId="296"/>
            <ac:spMk id="3" creationId="{00000000-0000-0000-0000-000000000000}"/>
          </ac:spMkLst>
        </pc:spChg>
      </pc:sldChg>
      <pc:sldChg chg="modSp mod">
        <pc:chgData name="Krämer Andrea" userId="06f2eb28-444d-4018-9c64-066024933901" providerId="ADAL" clId="{6583C975-6404-4A5F-8C80-AA36F6B1297F}" dt="2020-09-17T08:56:03.906" v="191" actId="20577"/>
        <pc:sldMkLst>
          <pc:docMk/>
          <pc:sldMk cId="1883652199" sldId="297"/>
        </pc:sldMkLst>
        <pc:spChg chg="mod">
          <ac:chgData name="Krämer Andrea" userId="06f2eb28-444d-4018-9c64-066024933901" providerId="ADAL" clId="{6583C975-6404-4A5F-8C80-AA36F6B1297F}" dt="2020-09-17T08:56:03.906" v="191" actId="20577"/>
          <ac:spMkLst>
            <pc:docMk/>
            <pc:sldMk cId="1883652199" sldId="297"/>
            <ac:spMk id="3" creationId="{00000000-0000-0000-0000-000000000000}"/>
          </ac:spMkLst>
        </pc:spChg>
      </pc:sldChg>
      <pc:sldChg chg="modSp mod">
        <pc:chgData name="Krämer Andrea" userId="06f2eb28-444d-4018-9c64-066024933901" providerId="ADAL" clId="{6583C975-6404-4A5F-8C80-AA36F6B1297F}" dt="2020-09-17T09:04:11.249" v="250" actId="20577"/>
        <pc:sldMkLst>
          <pc:docMk/>
          <pc:sldMk cId="3119922559" sldId="298"/>
        </pc:sldMkLst>
        <pc:spChg chg="mod">
          <ac:chgData name="Krämer Andrea" userId="06f2eb28-444d-4018-9c64-066024933901" providerId="ADAL" clId="{6583C975-6404-4A5F-8C80-AA36F6B1297F}" dt="2020-09-17T09:04:11.249" v="250" actId="20577"/>
          <ac:spMkLst>
            <pc:docMk/>
            <pc:sldMk cId="3119922559" sldId="298"/>
            <ac:spMk id="3" creationId="{00000000-0000-0000-0000-000000000000}"/>
          </ac:spMkLst>
        </pc:spChg>
      </pc:sldChg>
    </pc:docChg>
  </pc:docChgLst>
  <pc:docChgLst>
    <pc:chgData name="Baeriswyl Michelle" userId="7dbe6026-e9b7-4e33-982d-84db899c07af" providerId="ADAL" clId="{8E4BAFCA-BAAB-46A5-819D-B60C1AC29B9F}"/>
    <pc:docChg chg="custSel">
      <pc:chgData name="Baeriswyl Michelle" userId="7dbe6026-e9b7-4e33-982d-84db899c07af" providerId="ADAL" clId="{8E4BAFCA-BAAB-46A5-819D-B60C1AC29B9F}" dt="2020-09-21T12:57:12.863" v="0" actId="1592"/>
      <pc:docMkLst>
        <pc:docMk/>
      </pc:docMkLst>
      <pc:sldChg chg="delCm">
        <pc:chgData name="Baeriswyl Michelle" userId="7dbe6026-e9b7-4e33-982d-84db899c07af" providerId="ADAL" clId="{8E4BAFCA-BAAB-46A5-819D-B60C1AC29B9F}" dt="2020-09-21T12:57:12.863" v="0" actId="1592"/>
        <pc:sldMkLst>
          <pc:docMk/>
          <pc:sldMk cId="92098864" sldId="262"/>
        </pc:sldMkLst>
      </pc:sldChg>
    </pc:docChg>
  </pc:docChgLst>
  <pc:docChgLst>
    <pc:chgData name="Baeriswyl Michelle" userId="7dbe6026-e9b7-4e33-982d-84db899c07af" providerId="ADAL" clId="{74E30862-1710-45B7-B728-7231A49EBF57}"/>
    <pc:docChg chg="undo custSel addSld delSld modSld">
      <pc:chgData name="Baeriswyl Michelle" userId="7dbe6026-e9b7-4e33-982d-84db899c07af" providerId="ADAL" clId="{74E30862-1710-45B7-B728-7231A49EBF57}" dt="2020-09-17T08:12:10.530" v="1634" actId="20577"/>
      <pc:docMkLst>
        <pc:docMk/>
      </pc:docMkLst>
      <pc:sldChg chg="modSp mod">
        <pc:chgData name="Baeriswyl Michelle" userId="7dbe6026-e9b7-4e33-982d-84db899c07af" providerId="ADAL" clId="{74E30862-1710-45B7-B728-7231A49EBF57}" dt="2020-09-17T07:52:30.474" v="1486" actId="20577"/>
        <pc:sldMkLst>
          <pc:docMk/>
          <pc:sldMk cId="3748191265" sldId="284"/>
        </pc:sldMkLst>
        <pc:spChg chg="mod">
          <ac:chgData name="Baeriswyl Michelle" userId="7dbe6026-e9b7-4e33-982d-84db899c07af" providerId="ADAL" clId="{74E30862-1710-45B7-B728-7231A49EBF57}" dt="2020-09-17T07:50:58.916" v="1468"/>
          <ac:spMkLst>
            <pc:docMk/>
            <pc:sldMk cId="3748191265" sldId="284"/>
            <ac:spMk id="2" creationId="{00000000-0000-0000-0000-000000000000}"/>
          </ac:spMkLst>
        </pc:spChg>
        <pc:spChg chg="mod">
          <ac:chgData name="Baeriswyl Michelle" userId="7dbe6026-e9b7-4e33-982d-84db899c07af" providerId="ADAL" clId="{74E30862-1710-45B7-B728-7231A49EBF57}" dt="2020-09-17T07:52:30.474" v="1486" actId="20577"/>
          <ac:spMkLst>
            <pc:docMk/>
            <pc:sldMk cId="3748191265" sldId="284"/>
            <ac:spMk id="3" creationId="{00000000-0000-0000-0000-000000000000}"/>
          </ac:spMkLst>
        </pc:spChg>
      </pc:sldChg>
      <pc:sldChg chg="addSp delSp modSp mod delCm">
        <pc:chgData name="Baeriswyl Michelle" userId="7dbe6026-e9b7-4e33-982d-84db899c07af" providerId="ADAL" clId="{74E30862-1710-45B7-B728-7231A49EBF57}" dt="2020-09-17T08:06:40.074" v="1632" actId="20577"/>
        <pc:sldMkLst>
          <pc:docMk/>
          <pc:sldMk cId="1321333631" sldId="285"/>
        </pc:sldMkLst>
        <pc:spChg chg="mod">
          <ac:chgData name="Baeriswyl Michelle" userId="7dbe6026-e9b7-4e33-982d-84db899c07af" providerId="ADAL" clId="{74E30862-1710-45B7-B728-7231A49EBF57}" dt="2020-09-17T08:06:40.074" v="1632" actId="20577"/>
          <ac:spMkLst>
            <pc:docMk/>
            <pc:sldMk cId="1321333631" sldId="285"/>
            <ac:spMk id="3" creationId="{00000000-0000-0000-0000-000000000000}"/>
          </ac:spMkLst>
        </pc:spChg>
        <pc:picChg chg="del">
          <ac:chgData name="Baeriswyl Michelle" userId="7dbe6026-e9b7-4e33-982d-84db899c07af" providerId="ADAL" clId="{74E30862-1710-45B7-B728-7231A49EBF57}" dt="2020-09-09T13:42:48.690" v="262" actId="478"/>
          <ac:picMkLst>
            <pc:docMk/>
            <pc:sldMk cId="1321333631" sldId="285"/>
            <ac:picMk id="5" creationId="{00000000-0000-0000-0000-000000000000}"/>
          </ac:picMkLst>
        </pc:picChg>
        <pc:picChg chg="add mod">
          <ac:chgData name="Baeriswyl Michelle" userId="7dbe6026-e9b7-4e33-982d-84db899c07af" providerId="ADAL" clId="{74E30862-1710-45B7-B728-7231A49EBF57}" dt="2020-09-09T13:42:47.061" v="261" actId="1076"/>
          <ac:picMkLst>
            <pc:docMk/>
            <pc:sldMk cId="1321333631" sldId="285"/>
            <ac:picMk id="6" creationId="{9F90A6BE-CCB7-4C47-B261-CA5AF5F4DA7A}"/>
          </ac:picMkLst>
        </pc:picChg>
      </pc:sldChg>
      <pc:sldChg chg="modSp mod delCm">
        <pc:chgData name="Baeriswyl Michelle" userId="7dbe6026-e9b7-4e33-982d-84db899c07af" providerId="ADAL" clId="{74E30862-1710-45B7-B728-7231A49EBF57}" dt="2020-09-17T07:55:51.181" v="1534" actId="108"/>
        <pc:sldMkLst>
          <pc:docMk/>
          <pc:sldMk cId="3430445354" sldId="286"/>
        </pc:sldMkLst>
        <pc:spChg chg="mod">
          <ac:chgData name="Baeriswyl Michelle" userId="7dbe6026-e9b7-4e33-982d-84db899c07af" providerId="ADAL" clId="{74E30862-1710-45B7-B728-7231A49EBF57}" dt="2020-09-17T07:55:51.181" v="1534" actId="108"/>
          <ac:spMkLst>
            <pc:docMk/>
            <pc:sldMk cId="3430445354" sldId="286"/>
            <ac:spMk id="3" creationId="{00000000-0000-0000-0000-000000000000}"/>
          </ac:spMkLst>
        </pc:spChg>
      </pc:sldChg>
      <pc:sldChg chg="modSp mod">
        <pc:chgData name="Baeriswyl Michelle" userId="7dbe6026-e9b7-4e33-982d-84db899c07af" providerId="ADAL" clId="{74E30862-1710-45B7-B728-7231A49EBF57}" dt="2020-09-17T07:56:45.099" v="1536"/>
        <pc:sldMkLst>
          <pc:docMk/>
          <pc:sldMk cId="2737903017" sldId="287"/>
        </pc:sldMkLst>
        <pc:spChg chg="mod">
          <ac:chgData name="Baeriswyl Michelle" userId="7dbe6026-e9b7-4e33-982d-84db899c07af" providerId="ADAL" clId="{74E30862-1710-45B7-B728-7231A49EBF57}" dt="2020-09-17T07:56:45.099" v="1536"/>
          <ac:spMkLst>
            <pc:docMk/>
            <pc:sldMk cId="2737903017" sldId="287"/>
            <ac:spMk id="3" creationId="{00000000-0000-0000-0000-000000000000}"/>
          </ac:spMkLst>
        </pc:spChg>
      </pc:sldChg>
      <pc:sldChg chg="del">
        <pc:chgData name="Baeriswyl Michelle" userId="7dbe6026-e9b7-4e33-982d-84db899c07af" providerId="ADAL" clId="{74E30862-1710-45B7-B728-7231A49EBF57}" dt="2020-09-09T14:16:35.781" v="1349" actId="47"/>
        <pc:sldMkLst>
          <pc:docMk/>
          <pc:sldMk cId="2136435177" sldId="288"/>
        </pc:sldMkLst>
      </pc:sldChg>
      <pc:sldChg chg="modSp mod">
        <pc:chgData name="Baeriswyl Michelle" userId="7dbe6026-e9b7-4e33-982d-84db899c07af" providerId="ADAL" clId="{74E30862-1710-45B7-B728-7231A49EBF57}" dt="2020-09-17T07:47:58.335" v="1455" actId="947"/>
        <pc:sldMkLst>
          <pc:docMk/>
          <pc:sldMk cId="3526918594" sldId="289"/>
        </pc:sldMkLst>
        <pc:spChg chg="mod">
          <ac:chgData name="Baeriswyl Michelle" userId="7dbe6026-e9b7-4e33-982d-84db899c07af" providerId="ADAL" clId="{74E30862-1710-45B7-B728-7231A49EBF57}" dt="2020-09-17T07:46:43.713" v="1424" actId="20577"/>
          <ac:spMkLst>
            <pc:docMk/>
            <pc:sldMk cId="3526918594" sldId="289"/>
            <ac:spMk id="9" creationId="{00000000-0000-0000-0000-000000000000}"/>
          </ac:spMkLst>
        </pc:spChg>
        <pc:spChg chg="mod">
          <ac:chgData name="Baeriswyl Michelle" userId="7dbe6026-e9b7-4e33-982d-84db899c07af" providerId="ADAL" clId="{74E30862-1710-45B7-B728-7231A49EBF57}" dt="2020-09-17T07:47:05.243" v="1450" actId="20577"/>
          <ac:spMkLst>
            <pc:docMk/>
            <pc:sldMk cId="3526918594" sldId="289"/>
            <ac:spMk id="11" creationId="{00000000-0000-0000-0000-000000000000}"/>
          </ac:spMkLst>
        </pc:spChg>
        <pc:spChg chg="mod">
          <ac:chgData name="Baeriswyl Michelle" userId="7dbe6026-e9b7-4e33-982d-84db899c07af" providerId="ADAL" clId="{74E30862-1710-45B7-B728-7231A49EBF57}" dt="2020-09-17T07:47:58.335" v="1455" actId="947"/>
          <ac:spMkLst>
            <pc:docMk/>
            <pc:sldMk cId="3526918594" sldId="289"/>
            <ac:spMk id="13" creationId="{00000000-0000-0000-0000-000000000000}"/>
          </ac:spMkLst>
        </pc:spChg>
      </pc:sldChg>
      <pc:sldChg chg="modSp mod">
        <pc:chgData name="Baeriswyl Michelle" userId="7dbe6026-e9b7-4e33-982d-84db899c07af" providerId="ADAL" clId="{74E30862-1710-45B7-B728-7231A49EBF57}" dt="2020-09-17T08:12:10.530" v="1634" actId="20577"/>
        <pc:sldMkLst>
          <pc:docMk/>
          <pc:sldMk cId="3789871392" sldId="291"/>
        </pc:sldMkLst>
        <pc:spChg chg="mod">
          <ac:chgData name="Baeriswyl Michelle" userId="7dbe6026-e9b7-4e33-982d-84db899c07af" providerId="ADAL" clId="{74E30862-1710-45B7-B728-7231A49EBF57}" dt="2020-09-17T08:12:10.530" v="1634" actId="20577"/>
          <ac:spMkLst>
            <pc:docMk/>
            <pc:sldMk cId="3789871392" sldId="291"/>
            <ac:spMk id="3" creationId="{00000000-0000-0000-0000-000000000000}"/>
          </ac:spMkLst>
        </pc:spChg>
      </pc:sldChg>
      <pc:sldChg chg="modSp mod delCm">
        <pc:chgData name="Baeriswyl Michelle" userId="7dbe6026-e9b7-4e33-982d-84db899c07af" providerId="ADAL" clId="{74E30862-1710-45B7-B728-7231A49EBF57}" dt="2020-09-17T07:50:55.403" v="1467" actId="1592"/>
        <pc:sldMkLst>
          <pc:docMk/>
          <pc:sldMk cId="3831807249" sldId="292"/>
        </pc:sldMkLst>
        <pc:spChg chg="mod">
          <ac:chgData name="Baeriswyl Michelle" userId="7dbe6026-e9b7-4e33-982d-84db899c07af" providerId="ADAL" clId="{74E30862-1710-45B7-B728-7231A49EBF57}" dt="2020-09-17T07:49:30.968" v="1466" actId="15"/>
          <ac:spMkLst>
            <pc:docMk/>
            <pc:sldMk cId="3831807249" sldId="292"/>
            <ac:spMk id="3" creationId="{00000000-0000-0000-0000-000000000000}"/>
          </ac:spMkLst>
        </pc:spChg>
      </pc:sldChg>
      <pc:sldChg chg="del">
        <pc:chgData name="Baeriswyl Michelle" userId="7dbe6026-e9b7-4e33-982d-84db899c07af" providerId="ADAL" clId="{74E30862-1710-45B7-B728-7231A49EBF57}" dt="2020-09-09T14:16:40.513" v="1350" actId="47"/>
        <pc:sldMkLst>
          <pc:docMk/>
          <pc:sldMk cId="318569166" sldId="293"/>
        </pc:sldMkLst>
      </pc:sldChg>
      <pc:sldChg chg="addSp delSp modSp add del mod delCm">
        <pc:chgData name="Baeriswyl Michelle" userId="7dbe6026-e9b7-4e33-982d-84db899c07af" providerId="ADAL" clId="{74E30862-1710-45B7-B728-7231A49EBF57}" dt="2020-09-09T14:03:15.235" v="782" actId="47"/>
        <pc:sldMkLst>
          <pc:docMk/>
          <pc:sldMk cId="1129577661" sldId="294"/>
        </pc:sldMkLst>
        <pc:spChg chg="mod">
          <ac:chgData name="Baeriswyl Michelle" userId="7dbe6026-e9b7-4e33-982d-84db899c07af" providerId="ADAL" clId="{74E30862-1710-45B7-B728-7231A49EBF57}" dt="2020-09-09T13:25:00.456" v="30" actId="20577"/>
          <ac:spMkLst>
            <pc:docMk/>
            <pc:sldMk cId="1129577661" sldId="294"/>
            <ac:spMk id="2" creationId="{A3666D4C-8DEE-4875-AFF6-FE5FDA54755F}"/>
          </ac:spMkLst>
        </pc:spChg>
        <pc:spChg chg="del">
          <ac:chgData name="Baeriswyl Michelle" userId="7dbe6026-e9b7-4e33-982d-84db899c07af" providerId="ADAL" clId="{74E30862-1710-45B7-B728-7231A49EBF57}" dt="2020-09-09T13:23:30.672" v="23" actId="478"/>
          <ac:spMkLst>
            <pc:docMk/>
            <pc:sldMk cId="1129577661" sldId="294"/>
            <ac:spMk id="3" creationId="{4B771C85-3E92-4EFD-8638-C5D19D0022F5}"/>
          </ac:spMkLst>
        </pc:spChg>
        <pc:spChg chg="del">
          <ac:chgData name="Baeriswyl Michelle" userId="7dbe6026-e9b7-4e33-982d-84db899c07af" providerId="ADAL" clId="{74E30862-1710-45B7-B728-7231A49EBF57}" dt="2020-09-09T13:23:28.813" v="22" actId="478"/>
          <ac:spMkLst>
            <pc:docMk/>
            <pc:sldMk cId="1129577661" sldId="294"/>
            <ac:spMk id="5" creationId="{9F5C17A4-7744-4B3C-93AA-009016570C1B}"/>
          </ac:spMkLst>
        </pc:spChg>
        <pc:spChg chg="add del mod">
          <ac:chgData name="Baeriswyl Michelle" userId="7dbe6026-e9b7-4e33-982d-84db899c07af" providerId="ADAL" clId="{74E30862-1710-45B7-B728-7231A49EBF57}" dt="2020-09-09T13:23:52.332" v="25" actId="931"/>
          <ac:spMkLst>
            <pc:docMk/>
            <pc:sldMk cId="1129577661" sldId="294"/>
            <ac:spMk id="7" creationId="{88EBAFC3-B434-448E-8000-846CE33F2B31}"/>
          </ac:spMkLst>
        </pc:spChg>
        <pc:spChg chg="add mod">
          <ac:chgData name="Baeriswyl Michelle" userId="7dbe6026-e9b7-4e33-982d-84db899c07af" providerId="ADAL" clId="{74E30862-1710-45B7-B728-7231A49EBF57}" dt="2020-09-09T13:25:39.313" v="52" actId="1076"/>
          <ac:spMkLst>
            <pc:docMk/>
            <pc:sldMk cId="1129577661" sldId="294"/>
            <ac:spMk id="10" creationId="{E0FC1175-D88B-410E-BF1A-34E4AA13E789}"/>
          </ac:spMkLst>
        </pc:spChg>
        <pc:picChg chg="add mod">
          <ac:chgData name="Baeriswyl Michelle" userId="7dbe6026-e9b7-4e33-982d-84db899c07af" providerId="ADAL" clId="{74E30862-1710-45B7-B728-7231A49EBF57}" dt="2020-09-09T13:25:07.398" v="32" actId="1076"/>
          <ac:picMkLst>
            <pc:docMk/>
            <pc:sldMk cId="1129577661" sldId="294"/>
            <ac:picMk id="9" creationId="{F061A58F-E153-4AFA-A1ED-37D3B23F42AA}"/>
          </ac:picMkLst>
        </pc:picChg>
      </pc:sldChg>
      <pc:sldChg chg="addSp delSp modSp add mod">
        <pc:chgData name="Baeriswyl Michelle" userId="7dbe6026-e9b7-4e33-982d-84db899c07af" providerId="ADAL" clId="{74E30862-1710-45B7-B728-7231A49EBF57}" dt="2020-09-14T13:09:35.921" v="1398" actId="20577"/>
        <pc:sldMkLst>
          <pc:docMk/>
          <pc:sldMk cId="2001772990" sldId="295"/>
        </pc:sldMkLst>
        <pc:spChg chg="mod">
          <ac:chgData name="Baeriswyl Michelle" userId="7dbe6026-e9b7-4e33-982d-84db899c07af" providerId="ADAL" clId="{74E30862-1710-45B7-B728-7231A49EBF57}" dt="2020-09-09T14:01:06.578" v="694"/>
          <ac:spMkLst>
            <pc:docMk/>
            <pc:sldMk cId="2001772990" sldId="295"/>
            <ac:spMk id="2" creationId="{00000000-0000-0000-0000-000000000000}"/>
          </ac:spMkLst>
        </pc:spChg>
        <pc:spChg chg="mod">
          <ac:chgData name="Baeriswyl Michelle" userId="7dbe6026-e9b7-4e33-982d-84db899c07af" providerId="ADAL" clId="{74E30862-1710-45B7-B728-7231A49EBF57}" dt="2020-09-14T13:09:35.921" v="1398" actId="20577"/>
          <ac:spMkLst>
            <pc:docMk/>
            <pc:sldMk cId="2001772990" sldId="295"/>
            <ac:spMk id="3" creationId="{00000000-0000-0000-0000-000000000000}"/>
          </ac:spMkLst>
        </pc:spChg>
        <pc:spChg chg="add del">
          <ac:chgData name="Baeriswyl Michelle" userId="7dbe6026-e9b7-4e33-982d-84db899c07af" providerId="ADAL" clId="{74E30862-1710-45B7-B728-7231A49EBF57}" dt="2020-09-09T14:08:43.856" v="1107" actId="478"/>
          <ac:spMkLst>
            <pc:docMk/>
            <pc:sldMk cId="2001772990" sldId="295"/>
            <ac:spMk id="4" creationId="{EF16F49A-C813-4265-AC1A-DFF8554BAECE}"/>
          </ac:spMkLst>
        </pc:spChg>
        <pc:picChg chg="add del">
          <ac:chgData name="Baeriswyl Michelle" userId="7dbe6026-e9b7-4e33-982d-84db899c07af" providerId="ADAL" clId="{74E30862-1710-45B7-B728-7231A49EBF57}" dt="2020-09-09T14:07:01.067" v="980" actId="478"/>
          <ac:picMkLst>
            <pc:docMk/>
            <pc:sldMk cId="2001772990" sldId="295"/>
            <ac:picMk id="7" creationId="{D90104C8-274E-4903-BB8B-44C99FB06767}"/>
          </ac:picMkLst>
        </pc:picChg>
      </pc:sldChg>
      <pc:sldChg chg="addSp delSp modSp add mod">
        <pc:chgData name="Baeriswyl Michelle" userId="7dbe6026-e9b7-4e33-982d-84db899c07af" providerId="ADAL" clId="{74E30862-1710-45B7-B728-7231A49EBF57}" dt="2020-09-09T14:15:48.477" v="1341" actId="1076"/>
        <pc:sldMkLst>
          <pc:docMk/>
          <pc:sldMk cId="3265017558" sldId="296"/>
        </pc:sldMkLst>
        <pc:spChg chg="mod">
          <ac:chgData name="Baeriswyl Michelle" userId="7dbe6026-e9b7-4e33-982d-84db899c07af" providerId="ADAL" clId="{74E30862-1710-45B7-B728-7231A49EBF57}" dt="2020-09-09T13:45:18.069" v="269" actId="20577"/>
          <ac:spMkLst>
            <pc:docMk/>
            <pc:sldMk cId="3265017558" sldId="296"/>
            <ac:spMk id="2" creationId="{00000000-0000-0000-0000-000000000000}"/>
          </ac:spMkLst>
        </pc:spChg>
        <pc:spChg chg="mod">
          <ac:chgData name="Baeriswyl Michelle" userId="7dbe6026-e9b7-4e33-982d-84db899c07af" providerId="ADAL" clId="{74E30862-1710-45B7-B728-7231A49EBF57}" dt="2020-09-09T14:15:44.726" v="1339" actId="14100"/>
          <ac:spMkLst>
            <pc:docMk/>
            <pc:sldMk cId="3265017558" sldId="296"/>
            <ac:spMk id="3" creationId="{00000000-0000-0000-0000-000000000000}"/>
          </ac:spMkLst>
        </pc:spChg>
        <pc:picChg chg="add del mod modCrop">
          <ac:chgData name="Baeriswyl Michelle" userId="7dbe6026-e9b7-4e33-982d-84db899c07af" providerId="ADAL" clId="{74E30862-1710-45B7-B728-7231A49EBF57}" dt="2020-09-09T13:53:01.864" v="375" actId="478"/>
          <ac:picMkLst>
            <pc:docMk/>
            <pc:sldMk cId="3265017558" sldId="296"/>
            <ac:picMk id="5" creationId="{A0458530-28A8-4C4E-89CB-9323FC1EB94A}"/>
          </ac:picMkLst>
        </pc:picChg>
        <pc:picChg chg="add mod modCrop">
          <ac:chgData name="Baeriswyl Michelle" userId="7dbe6026-e9b7-4e33-982d-84db899c07af" providerId="ADAL" clId="{74E30862-1710-45B7-B728-7231A49EBF57}" dt="2020-09-09T14:15:46.661" v="1340" actId="1076"/>
          <ac:picMkLst>
            <pc:docMk/>
            <pc:sldMk cId="3265017558" sldId="296"/>
            <ac:picMk id="7" creationId="{3BC1079A-9753-4B82-8A3C-B1C47FA713F0}"/>
          </ac:picMkLst>
        </pc:picChg>
        <pc:picChg chg="add mod modCrop">
          <ac:chgData name="Baeriswyl Michelle" userId="7dbe6026-e9b7-4e33-982d-84db899c07af" providerId="ADAL" clId="{74E30862-1710-45B7-B728-7231A49EBF57}" dt="2020-09-09T14:15:48.477" v="1341" actId="1076"/>
          <ac:picMkLst>
            <pc:docMk/>
            <pc:sldMk cId="3265017558" sldId="296"/>
            <ac:picMk id="9" creationId="{01B8F15D-451A-4BF1-B3EA-922B72E248E9}"/>
          </ac:picMkLst>
        </pc:picChg>
      </pc:sldChg>
      <pc:sldChg chg="addSp modSp add mod">
        <pc:chgData name="Baeriswyl Michelle" userId="7dbe6026-e9b7-4e33-982d-84db899c07af" providerId="ADAL" clId="{74E30862-1710-45B7-B728-7231A49EBF57}" dt="2020-09-10T06:22:06.531" v="1396" actId="1038"/>
        <pc:sldMkLst>
          <pc:docMk/>
          <pc:sldMk cId="1883652199" sldId="297"/>
        </pc:sldMkLst>
        <pc:spChg chg="mod">
          <ac:chgData name="Baeriswyl Michelle" userId="7dbe6026-e9b7-4e33-982d-84db899c07af" providerId="ADAL" clId="{74E30862-1710-45B7-B728-7231A49EBF57}" dt="2020-09-09T13:45:45.713" v="284"/>
          <ac:spMkLst>
            <pc:docMk/>
            <pc:sldMk cId="1883652199" sldId="297"/>
            <ac:spMk id="2" creationId="{00000000-0000-0000-0000-000000000000}"/>
          </ac:spMkLst>
        </pc:spChg>
        <pc:spChg chg="mod">
          <ac:chgData name="Baeriswyl Michelle" userId="7dbe6026-e9b7-4e33-982d-84db899c07af" providerId="ADAL" clId="{74E30862-1710-45B7-B728-7231A49EBF57}" dt="2020-09-10T06:21:34.903" v="1388" actId="14100"/>
          <ac:spMkLst>
            <pc:docMk/>
            <pc:sldMk cId="1883652199" sldId="297"/>
            <ac:spMk id="3" creationId="{00000000-0000-0000-0000-000000000000}"/>
          </ac:spMkLst>
        </pc:spChg>
        <pc:picChg chg="add mod modCrop">
          <ac:chgData name="Baeriswyl Michelle" userId="7dbe6026-e9b7-4e33-982d-84db899c07af" providerId="ADAL" clId="{74E30862-1710-45B7-B728-7231A49EBF57}" dt="2020-09-10T06:22:03.131" v="1395" actId="1037"/>
          <ac:picMkLst>
            <pc:docMk/>
            <pc:sldMk cId="1883652199" sldId="297"/>
            <ac:picMk id="5" creationId="{2062037B-0781-4491-BDF9-41B2312BA18E}"/>
          </ac:picMkLst>
        </pc:picChg>
        <pc:picChg chg="add mod modCrop">
          <ac:chgData name="Baeriswyl Michelle" userId="7dbe6026-e9b7-4e33-982d-84db899c07af" providerId="ADAL" clId="{74E30862-1710-45B7-B728-7231A49EBF57}" dt="2020-09-10T06:22:06.531" v="1396" actId="1038"/>
          <ac:picMkLst>
            <pc:docMk/>
            <pc:sldMk cId="1883652199" sldId="297"/>
            <ac:picMk id="7" creationId="{7B68C072-560F-471D-BAA6-0D9D11770C0B}"/>
          </ac:picMkLst>
        </pc:picChg>
      </pc:sldChg>
      <pc:sldChg chg="add del">
        <pc:chgData name="Baeriswyl Michelle" userId="7dbe6026-e9b7-4e33-982d-84db899c07af" providerId="ADAL" clId="{74E30862-1710-45B7-B728-7231A49EBF57}" dt="2020-09-09T13:48:24.410" v="337" actId="47"/>
        <pc:sldMkLst>
          <pc:docMk/>
          <pc:sldMk cId="2761324685" sldId="298"/>
        </pc:sldMkLst>
      </pc:sldChg>
      <pc:sldChg chg="addSp modSp add mod modNotesTx">
        <pc:chgData name="Baeriswyl Michelle" userId="7dbe6026-e9b7-4e33-982d-84db899c07af" providerId="ADAL" clId="{74E30862-1710-45B7-B728-7231A49EBF57}" dt="2020-09-14T13:11:16.353" v="1417"/>
        <pc:sldMkLst>
          <pc:docMk/>
          <pc:sldMk cId="3119922559" sldId="298"/>
        </pc:sldMkLst>
        <pc:spChg chg="mod">
          <ac:chgData name="Baeriswyl Michelle" userId="7dbe6026-e9b7-4e33-982d-84db899c07af" providerId="ADAL" clId="{74E30862-1710-45B7-B728-7231A49EBF57}" dt="2020-09-09T14:02:56.181" v="749" actId="20577"/>
          <ac:spMkLst>
            <pc:docMk/>
            <pc:sldMk cId="3119922559" sldId="298"/>
            <ac:spMk id="2" creationId="{00000000-0000-0000-0000-000000000000}"/>
          </ac:spMkLst>
        </pc:spChg>
        <pc:spChg chg="mod">
          <ac:chgData name="Baeriswyl Michelle" userId="7dbe6026-e9b7-4e33-982d-84db899c07af" providerId="ADAL" clId="{74E30862-1710-45B7-B728-7231A49EBF57}" dt="2020-09-09T14:03:02.823" v="781" actId="20577"/>
          <ac:spMkLst>
            <pc:docMk/>
            <pc:sldMk cId="3119922559" sldId="298"/>
            <ac:spMk id="3" creationId="{00000000-0000-0000-0000-000000000000}"/>
          </ac:spMkLst>
        </pc:spChg>
        <pc:spChg chg="add mod">
          <ac:chgData name="Baeriswyl Michelle" userId="7dbe6026-e9b7-4e33-982d-84db899c07af" providerId="ADAL" clId="{74E30862-1710-45B7-B728-7231A49EBF57}" dt="2020-09-09T14:02:48.417" v="728" actId="1076"/>
          <ac:spMkLst>
            <pc:docMk/>
            <pc:sldMk cId="3119922559" sldId="298"/>
            <ac:spMk id="4" creationId="{608A5EAC-1D63-4636-ADDD-056822236800}"/>
          </ac:spMkLst>
        </pc:spChg>
        <pc:picChg chg="add mod">
          <ac:chgData name="Baeriswyl Michelle" userId="7dbe6026-e9b7-4e33-982d-84db899c07af" providerId="ADAL" clId="{74E30862-1710-45B7-B728-7231A49EBF57}" dt="2020-09-09T14:02:13.396" v="724" actId="14100"/>
          <ac:picMkLst>
            <pc:docMk/>
            <pc:sldMk cId="3119922559" sldId="298"/>
            <ac:picMk id="5" creationId="{B790F987-4927-4262-9877-493BAFABA522}"/>
          </ac:picMkLst>
        </pc:picChg>
      </pc:sldChg>
    </pc:docChg>
  </pc:docChgLst>
  <pc:docChgLst>
    <pc:chgData name="Baeriswyl Michelle" userId="7dbe6026-e9b7-4e33-982d-84db899c07af" providerId="ADAL" clId="{F51F1E1F-1D16-4B3D-9745-40220864CBBF}"/>
    <pc:docChg chg="modSld">
      <pc:chgData name="Baeriswyl Michelle" userId="7dbe6026-e9b7-4e33-982d-84db899c07af" providerId="ADAL" clId="{F51F1E1F-1D16-4B3D-9745-40220864CBBF}" dt="2021-08-19T06:44:53.896" v="35"/>
      <pc:docMkLst>
        <pc:docMk/>
      </pc:docMkLst>
      <pc:sldChg chg="modSp mod">
        <pc:chgData name="Baeriswyl Michelle" userId="7dbe6026-e9b7-4e33-982d-84db899c07af" providerId="ADAL" clId="{F51F1E1F-1D16-4B3D-9745-40220864CBBF}" dt="2021-08-19T06:44:53.896" v="35"/>
        <pc:sldMkLst>
          <pc:docMk/>
          <pc:sldMk cId="92098864" sldId="262"/>
        </pc:sldMkLst>
        <pc:spChg chg="mod">
          <ac:chgData name="Baeriswyl Michelle" userId="7dbe6026-e9b7-4e33-982d-84db899c07af" providerId="ADAL" clId="{F51F1E1F-1D16-4B3D-9745-40220864CBBF}" dt="2021-08-19T06:44:53.896" v="35"/>
          <ac:spMkLst>
            <pc:docMk/>
            <pc:sldMk cId="92098864" sldId="262"/>
            <ac:spMk id="4" creationId="{B879BEE6-DCC8-4734-A1AF-1AF6ECF29BD0}"/>
          </ac:spMkLst>
        </pc:spChg>
        <pc:spChg chg="mod">
          <ac:chgData name="Baeriswyl Michelle" userId="7dbe6026-e9b7-4e33-982d-84db899c07af" providerId="ADAL" clId="{F51F1E1F-1D16-4B3D-9745-40220864CBBF}" dt="2021-08-19T06:43:51.046" v="34" actId="20577"/>
          <ac:spMkLst>
            <pc:docMk/>
            <pc:sldMk cId="92098864" sldId="262"/>
            <ac:spMk id="5" creationId="{794D73AA-0DDD-4133-AEC8-33791742225C}"/>
          </ac:spMkLst>
        </pc:spChg>
      </pc:sldChg>
    </pc:docChg>
  </pc:docChgLst>
  <pc:docChgLst>
    <pc:chgData name="Baeriswyl Michelle" userId="7dbe6026-e9b7-4e33-982d-84db899c07af" providerId="ADAL" clId="{1D38EA21-B8C6-447C-9023-B4797452EE14}"/>
    <pc:docChg chg="custSel modSld">
      <pc:chgData name="Baeriswyl Michelle" userId="7dbe6026-e9b7-4e33-982d-84db899c07af" providerId="ADAL" clId="{1D38EA21-B8C6-447C-9023-B4797452EE14}" dt="2021-08-11T04:34:21.686" v="122" actId="6549"/>
      <pc:docMkLst>
        <pc:docMk/>
      </pc:docMkLst>
      <pc:sldChg chg="modSp mod">
        <pc:chgData name="Baeriswyl Michelle" userId="7dbe6026-e9b7-4e33-982d-84db899c07af" providerId="ADAL" clId="{1D38EA21-B8C6-447C-9023-B4797452EE14}" dt="2021-07-27T07:37:30.015" v="67" actId="20577"/>
        <pc:sldMkLst>
          <pc:docMk/>
          <pc:sldMk cId="3526918594" sldId="289"/>
        </pc:sldMkLst>
        <pc:spChg chg="mod">
          <ac:chgData name="Baeriswyl Michelle" userId="7dbe6026-e9b7-4e33-982d-84db899c07af" providerId="ADAL" clId="{1D38EA21-B8C6-447C-9023-B4797452EE14}" dt="2021-07-27T07:37:30.015" v="67" actId="20577"/>
          <ac:spMkLst>
            <pc:docMk/>
            <pc:sldMk cId="3526918594" sldId="289"/>
            <ac:spMk id="9" creationId="{00000000-0000-0000-0000-000000000000}"/>
          </ac:spMkLst>
        </pc:spChg>
      </pc:sldChg>
      <pc:sldChg chg="addSp delSp modSp mod">
        <pc:chgData name="Baeriswyl Michelle" userId="7dbe6026-e9b7-4e33-982d-84db899c07af" providerId="ADAL" clId="{1D38EA21-B8C6-447C-9023-B4797452EE14}" dt="2021-08-11T04:34:21.686" v="122" actId="6549"/>
        <pc:sldMkLst>
          <pc:docMk/>
          <pc:sldMk cId="3789871392" sldId="291"/>
        </pc:sldMkLst>
        <pc:spChg chg="mod">
          <ac:chgData name="Baeriswyl Michelle" userId="7dbe6026-e9b7-4e33-982d-84db899c07af" providerId="ADAL" clId="{1D38EA21-B8C6-447C-9023-B4797452EE14}" dt="2021-08-11T04:34:21.686" v="122" actId="6549"/>
          <ac:spMkLst>
            <pc:docMk/>
            <pc:sldMk cId="3789871392" sldId="291"/>
            <ac:spMk id="3" creationId="{00000000-0000-0000-0000-000000000000}"/>
          </ac:spMkLst>
        </pc:spChg>
        <pc:picChg chg="mod">
          <ac:chgData name="Baeriswyl Michelle" userId="7dbe6026-e9b7-4e33-982d-84db899c07af" providerId="ADAL" clId="{1D38EA21-B8C6-447C-9023-B4797452EE14}" dt="2021-07-22T09:16:48.641" v="11" actId="1076"/>
          <ac:picMkLst>
            <pc:docMk/>
            <pc:sldMk cId="3789871392" sldId="291"/>
            <ac:picMk id="5" creationId="{00000000-0000-0000-0000-000000000000}"/>
          </ac:picMkLst>
        </pc:picChg>
        <pc:picChg chg="add mod">
          <ac:chgData name="Baeriswyl Michelle" userId="7dbe6026-e9b7-4e33-982d-84db899c07af" providerId="ADAL" clId="{1D38EA21-B8C6-447C-9023-B4797452EE14}" dt="2021-07-22T09:16:50.721" v="12" actId="1076"/>
          <ac:picMkLst>
            <pc:docMk/>
            <pc:sldMk cId="3789871392" sldId="291"/>
            <ac:picMk id="6" creationId="{98D73900-0150-465A-B938-CE42245EEBB9}"/>
          </ac:picMkLst>
        </pc:picChg>
        <pc:picChg chg="del">
          <ac:chgData name="Baeriswyl Michelle" userId="7dbe6026-e9b7-4e33-982d-84db899c07af" providerId="ADAL" clId="{1D38EA21-B8C6-447C-9023-B4797452EE14}" dt="2021-07-22T09:16:28.053" v="5" actId="478"/>
          <ac:picMkLst>
            <pc:docMk/>
            <pc:sldMk cId="3789871392" sldId="291"/>
            <ac:picMk id="7" creationId="{00000000-0000-0000-0000-000000000000}"/>
          </ac:picMkLst>
        </pc:picChg>
      </pc:sldChg>
      <pc:sldChg chg="modSp mod">
        <pc:chgData name="Baeriswyl Michelle" userId="7dbe6026-e9b7-4e33-982d-84db899c07af" providerId="ADAL" clId="{1D38EA21-B8C6-447C-9023-B4797452EE14}" dt="2021-07-27T08:04:35.957" v="70" actId="13926"/>
        <pc:sldMkLst>
          <pc:docMk/>
          <pc:sldMk cId="3831807249" sldId="292"/>
        </pc:sldMkLst>
        <pc:spChg chg="mod">
          <ac:chgData name="Baeriswyl Michelle" userId="7dbe6026-e9b7-4e33-982d-84db899c07af" providerId="ADAL" clId="{1D38EA21-B8C6-447C-9023-B4797452EE14}" dt="2021-07-27T08:04:35.957" v="70" actId="13926"/>
          <ac:spMkLst>
            <pc:docMk/>
            <pc:sldMk cId="3831807249" sldId="29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pa.ch/de/bewegungsempfehlunge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6982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77384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258551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74174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18171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3</a:t>
            </a:fld>
            <a:endParaRPr lang="de-CH" dirty="0"/>
          </a:p>
        </p:txBody>
      </p:sp>
    </p:spTree>
    <p:extLst>
      <p:ext uri="{BB962C8B-B14F-4D97-AF65-F5344CB8AC3E}">
        <p14:creationId xmlns:p14="http://schemas.microsoft.com/office/powerpoint/2010/main" val="202200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176034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284691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409872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89432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182914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r>
              <a:rPr lang="de-CH" dirty="0">
                <a:hlinkClick r:id="rId3"/>
              </a:rPr>
              <a:t>https://www.hepa.ch/de/bewegungsempfehlungen.html</a:t>
            </a:r>
            <a:endParaRPr lang="de-CH" dirty="0"/>
          </a:p>
          <a:p>
            <a:endParaRPr lang="de-CH" dirty="0"/>
          </a:p>
          <a:p>
            <a:r>
              <a:rPr lang="de-DE" dirty="0"/>
              <a:t>Basisempfehlungen für Frauen und Männer im erwerbsfähigen Alter:</a:t>
            </a:r>
          </a:p>
          <a:p>
            <a:r>
              <a:rPr lang="de-DE" dirty="0"/>
              <a:t>• Mindestens 2½ Stunden Bewegung pro Woche in Form von Alltagsaktivitäten oder Sport mit mindestens mittlerer Intensität.</a:t>
            </a:r>
          </a:p>
          <a:p>
            <a:r>
              <a:rPr lang="de-DE" dirty="0"/>
              <a:t>• Oder 1¼ Stunden Sport oder Bewegung mit hoher Intensität.</a:t>
            </a:r>
          </a:p>
          <a:p>
            <a:r>
              <a:rPr lang="de-DE" dirty="0"/>
              <a:t>• Auch Kombinationen von Bewegung mit verschiedenen Intensitäten sind möglich. Wobei jeweils 10 Minuten Bewegung mit hoher Intensität den gleichen gesundheitlichen Nutzen bringen wie 20 Minuten mit mittlerer Intensität.</a:t>
            </a:r>
          </a:p>
          <a:p>
            <a:endParaRPr lang="de-DE" dirty="0"/>
          </a:p>
          <a:p>
            <a:r>
              <a:rPr lang="de-DE" dirty="0"/>
              <a:t>Eine mittlere Intensität weisen körperliche Aktivitäten auf, bei denen man zumindest etwas </a:t>
            </a:r>
            <a:r>
              <a:rPr lang="de-DE" dirty="0" err="1"/>
              <a:t>ausser</a:t>
            </a:r>
            <a:r>
              <a:rPr lang="de-DE" dirty="0"/>
              <a:t> Atem, aber nicht unbedingt ins Schwitzen kommt. Zügiges Gehen, Velofahren sowie Schneeschaufeln oder Gartenarbeiten sind Beispiele für solche Bewegungsformen, aber auch viele andere Freizeit-, Alltags- oder Sportaktivitäten haben eine mittlere Intensität.</a:t>
            </a:r>
          </a:p>
          <a:p>
            <a:endParaRPr lang="de-DE" dirty="0"/>
          </a:p>
          <a:p>
            <a:r>
              <a:rPr lang="de-DE" dirty="0"/>
              <a:t>Eine hohe Intensität weisen Aktivitäten auf, die zumindest leichtes Schwitzen und beschleunigtes Atmen verursachen. Hierzu gehören bewegungsintensive Sportarten, die jeweils </a:t>
            </a:r>
            <a:r>
              <a:rPr lang="de-DE" dirty="0" err="1"/>
              <a:t>grosse</a:t>
            </a:r>
            <a:r>
              <a:rPr lang="de-DE" dirty="0"/>
              <a:t> Muskelgruppen beanspruchen, wie zum Beispiel Laufen, zügiges Velofahren, Schwimmen oder Skilanglaufen, aber auch ein Herzkreislauftraining an Fitnessgeräten. Es ist möglich und sinnvoll, verschiedene Aktivitäten zu kombinieren und diese auch zu variieren. </a:t>
            </a:r>
          </a:p>
          <a:p>
            <a:endParaRPr lang="de-DE" dirty="0"/>
          </a:p>
          <a:p>
            <a:r>
              <a:rPr lang="de-DE" dirty="0"/>
              <a:t>Idealerweise sollte die körperliche Aktivität auf mehrere Tage in der Woche verteilt werden. Jede Bewegung von mindestens 10 Minuten Dauer kann über den Tag zusammengezählt werden. Es gibt unterschiedliche Möglichkeiten, die Basisempfehlungen zu erreichen. Zum Beispiel:</a:t>
            </a:r>
          </a:p>
          <a:p>
            <a:r>
              <a:rPr lang="de-DE" dirty="0"/>
              <a:t>• ½ Stunde Bewegung mit mittlerer Intensität an 5 Tagen pro Woche. </a:t>
            </a:r>
          </a:p>
          <a:p>
            <a:r>
              <a:rPr lang="de-DE" dirty="0"/>
              <a:t>• ½ Stunde Bewegung mit mittlerer Intensität an 3 Tagen plus ½ Stunde Bewegung mit hoher Intensität an 1 Tag pro Woche. </a:t>
            </a:r>
          </a:p>
          <a:p>
            <a:endParaRPr lang="de-DE" dirty="0"/>
          </a:p>
          <a:p>
            <a:r>
              <a:rPr lang="de-CH" sz="1100" dirty="0">
                <a:effectLst/>
                <a:latin typeface="Arial" panose="020B0604020202020204" pitchFamily="34" charset="0"/>
                <a:ea typeface="Calibri" panose="020F0502020204030204" pitchFamily="34" charset="0"/>
              </a:rPr>
              <a:t>Die Bewegungsempfehlungen sind Minimalempfehlungen – jede zusätzliche Zeit bringt einen zusätzlichen Gesundheitsnutzen.</a:t>
            </a:r>
            <a:endParaRPr lang="de-DE" dirty="0"/>
          </a:p>
          <a:p>
            <a:endParaRPr lang="de-DE" dirty="0"/>
          </a:p>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2821061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August 21</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August 21</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August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August 21</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SEE%20YOU%20-%20mach%20dich%20sichtbar!%20(Video%20de)_Mpeg4%20H264_238540.wmv"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bestellen.bfu.ch/"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bfu.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de-CH" dirty="0"/>
              <a:t>Stürzen ist ein Kinderspiel.</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de-DE" dirty="0"/>
              <a:t>Firma, Anlass, Datum</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de-CH" dirty="0"/>
              <a:t>Michelle Baeriswyl</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Übung Kraft: Bein abspreizen</a:t>
            </a:r>
          </a:p>
        </p:txBody>
      </p:sp>
      <p:sp>
        <p:nvSpPr>
          <p:cNvPr id="3" name="Inhaltsplatzhalter 2"/>
          <p:cNvSpPr>
            <a:spLocks noGrp="1"/>
          </p:cNvSpPr>
          <p:nvPr>
            <p:ph idx="1"/>
          </p:nvPr>
        </p:nvSpPr>
        <p:spPr>
          <a:xfrm>
            <a:off x="479377" y="1484784"/>
            <a:ext cx="5976663" cy="4692179"/>
          </a:xfrm>
        </p:spPr>
        <p:txBody>
          <a:bodyPr>
            <a:noAutofit/>
          </a:bodyPr>
          <a:lstStyle/>
          <a:p>
            <a:pPr marL="0" lvl="1" indent="0">
              <a:buNone/>
            </a:pPr>
            <a:r>
              <a:rPr lang="de-DE" sz="2000" dirty="0">
                <a:solidFill>
                  <a:schemeClr val="accent4"/>
                </a:solidFill>
              </a:rPr>
              <a:t>Basisübung</a:t>
            </a:r>
            <a:br>
              <a:rPr lang="de-DE" sz="2000" dirty="0"/>
            </a:br>
            <a:r>
              <a:rPr lang="de-DE" sz="2000" dirty="0"/>
              <a:t>Stehen Sie hüftbreit und parallel. Verlagern Sie nun das Gewicht auf einen </a:t>
            </a:r>
            <a:r>
              <a:rPr lang="de-DE" sz="2000" dirty="0" err="1"/>
              <a:t>Fuss</a:t>
            </a:r>
            <a:r>
              <a:rPr lang="de-DE" sz="2000" dirty="0"/>
              <a:t> und bewegen Sie das andere Bein so weit seitwärts in die Höhe, dass der Oberkörper aufrecht und der Rumpf stabil bleiben. Führen Sie das Bein zurück (ohne abzustellen) und wiederholen Sie die Bewegung.</a:t>
            </a:r>
          </a:p>
          <a:p>
            <a:pPr marL="0" lvl="1" indent="0">
              <a:buNone/>
            </a:pPr>
            <a:r>
              <a:rPr lang="de-DE" sz="2000" dirty="0">
                <a:solidFill>
                  <a:schemeClr val="tx2"/>
                </a:solidFill>
              </a:rPr>
              <a:t>Die Übung kann durch eine instabile Unterlage, </a:t>
            </a:r>
            <a:br>
              <a:rPr lang="de-DE" sz="2000" dirty="0">
                <a:solidFill>
                  <a:schemeClr val="tx2"/>
                </a:solidFill>
              </a:rPr>
            </a:br>
            <a:r>
              <a:rPr lang="de-DE" sz="2000" dirty="0">
                <a:solidFill>
                  <a:schemeClr val="tx2"/>
                </a:solidFill>
              </a:rPr>
              <a:t>z. B. Balance-Disc, Gymnastikmatte (offen oder gerollt), Balancierkreisel, </a:t>
            </a:r>
            <a:r>
              <a:rPr lang="de-DE" sz="2000" dirty="0" err="1">
                <a:solidFill>
                  <a:schemeClr val="tx2"/>
                </a:solidFill>
              </a:rPr>
              <a:t>Airex</a:t>
            </a:r>
            <a:r>
              <a:rPr lang="de-DE" sz="2000" dirty="0">
                <a:solidFill>
                  <a:schemeClr val="tx2"/>
                </a:solidFill>
              </a:rPr>
              <a:t>® Pad, oder auf weichem Rasen erschwert werden.</a:t>
            </a:r>
            <a:endParaRPr lang="de-CH" sz="2000" dirty="0">
              <a:solidFill>
                <a:schemeClr val="tx2"/>
              </a:solidFill>
            </a:endParaRPr>
          </a:p>
          <a:p>
            <a:pPr marL="0" lvl="1" indent="0">
              <a:buNone/>
            </a:pP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7" name="Grafik 6" descr="Ein Bild, das draußen, fahrend, Frau, jung enthält.&#10;&#10;Automatisch generierte Beschreibung">
            <a:extLst>
              <a:ext uri="{FF2B5EF4-FFF2-40B4-BE49-F238E27FC236}">
                <a16:creationId xmlns:a16="http://schemas.microsoft.com/office/drawing/2014/main" id="{3BC1079A-9753-4B82-8A3C-B1C47FA713F0}"/>
              </a:ext>
            </a:extLst>
          </p:cNvPr>
          <p:cNvPicPr>
            <a:picLocks noChangeAspect="1"/>
          </p:cNvPicPr>
          <p:nvPr/>
        </p:nvPicPr>
        <p:blipFill rotWithShape="1">
          <a:blip r:embed="rId3">
            <a:extLst>
              <a:ext uri="{28A0092B-C50C-407E-A947-70E740481C1C}">
                <a14:useLocalDpi xmlns:a14="http://schemas.microsoft.com/office/drawing/2010/main" val="0"/>
              </a:ext>
            </a:extLst>
          </a:blip>
          <a:srcRect l="21651" t="13251" r="14300" b="8000"/>
          <a:stretch/>
        </p:blipFill>
        <p:spPr>
          <a:xfrm>
            <a:off x="9120336" y="3086147"/>
            <a:ext cx="2777168" cy="3414551"/>
          </a:xfrm>
          <a:prstGeom prst="rect">
            <a:avLst/>
          </a:prstGeom>
        </p:spPr>
      </p:pic>
      <p:pic>
        <p:nvPicPr>
          <p:cNvPr id="9" name="Grafik 8" descr="Ein Bild, das Kleidung, Frau, jung, stehend enthält.&#10;&#10;Automatisch generierte Beschreibung">
            <a:extLst>
              <a:ext uri="{FF2B5EF4-FFF2-40B4-BE49-F238E27FC236}">
                <a16:creationId xmlns:a16="http://schemas.microsoft.com/office/drawing/2014/main" id="{01B8F15D-451A-4BF1-B3EA-922B72E248E9}"/>
              </a:ext>
            </a:extLst>
          </p:cNvPr>
          <p:cNvPicPr>
            <a:picLocks noChangeAspect="1"/>
          </p:cNvPicPr>
          <p:nvPr/>
        </p:nvPicPr>
        <p:blipFill rotWithShape="1">
          <a:blip r:embed="rId4">
            <a:extLst>
              <a:ext uri="{28A0092B-C50C-407E-A947-70E740481C1C}">
                <a14:useLocalDpi xmlns:a14="http://schemas.microsoft.com/office/drawing/2010/main" val="0"/>
              </a:ext>
            </a:extLst>
          </a:blip>
          <a:srcRect l="30050" t="14300" r="18500" b="9051"/>
          <a:stretch/>
        </p:blipFill>
        <p:spPr>
          <a:xfrm>
            <a:off x="7104112" y="1268760"/>
            <a:ext cx="2247046" cy="3347640"/>
          </a:xfrm>
          <a:prstGeom prst="rect">
            <a:avLst/>
          </a:prstGeom>
        </p:spPr>
      </p:pic>
    </p:spTree>
    <p:extLst>
      <p:ext uri="{BB962C8B-B14F-4D97-AF65-F5344CB8AC3E}">
        <p14:creationId xmlns:p14="http://schemas.microsoft.com/office/powerpoint/2010/main" val="326501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Übung Gleichgewicht: </a:t>
            </a:r>
            <a:r>
              <a:rPr lang="de-CH" dirty="0" err="1"/>
              <a:t>Einbeinstand</a:t>
            </a:r>
            <a:endParaRPr lang="de-CH" dirty="0"/>
          </a:p>
        </p:txBody>
      </p:sp>
      <p:sp>
        <p:nvSpPr>
          <p:cNvPr id="3" name="Inhaltsplatzhalter 2"/>
          <p:cNvSpPr>
            <a:spLocks noGrp="1"/>
          </p:cNvSpPr>
          <p:nvPr>
            <p:ph idx="1"/>
          </p:nvPr>
        </p:nvSpPr>
        <p:spPr>
          <a:xfrm>
            <a:off x="479377" y="1484784"/>
            <a:ext cx="6192687" cy="4692179"/>
          </a:xfrm>
        </p:spPr>
        <p:txBody>
          <a:bodyPr>
            <a:noAutofit/>
          </a:bodyPr>
          <a:lstStyle/>
          <a:p>
            <a:pPr marL="0" lvl="1" indent="0">
              <a:buNone/>
            </a:pPr>
            <a:r>
              <a:rPr lang="de-DE" sz="2000" dirty="0">
                <a:solidFill>
                  <a:schemeClr val="accent4"/>
                </a:solidFill>
              </a:rPr>
              <a:t>Basisübung </a:t>
            </a:r>
            <a:br>
              <a:rPr lang="de-DE" sz="2000" dirty="0">
                <a:solidFill>
                  <a:schemeClr val="accent4"/>
                </a:solidFill>
              </a:rPr>
            </a:br>
            <a:r>
              <a:rPr lang="de-DE" sz="2000" dirty="0"/>
              <a:t>Stehen Sie hüftbreit und parallel und spannen Sie die Rumpfmuskulatur gut an. Bewegen Sie ein Bein mit stabilem Rumpf möglichst weit nach hinten und gehen Sie mit dem Standbein leicht in die Knie. Der Oberkörper neigt sich leicht nach vorne. Danach schwingen Sie ohne abzustellen dasselbe Bein nach vorne und biegen dabei das Knie bis zu einem </a:t>
            </a:r>
            <a:br>
              <a:rPr lang="de-DE" sz="2000" dirty="0"/>
            </a:br>
            <a:r>
              <a:rPr lang="de-DE" sz="2000" dirty="0"/>
              <a:t>90°-Winkel und richten den Oberkörper wieder auf.</a:t>
            </a:r>
          </a:p>
          <a:p>
            <a:pPr marL="0" lvl="1" indent="0">
              <a:buNone/>
            </a:pPr>
            <a:r>
              <a:rPr lang="de-DE" sz="2000" dirty="0">
                <a:solidFill>
                  <a:schemeClr val="tx2"/>
                </a:solidFill>
              </a:rPr>
              <a:t>Die Übung kann durch eine instabile Unterlage,</a:t>
            </a:r>
            <a:br>
              <a:rPr lang="de-DE" sz="2000" dirty="0">
                <a:solidFill>
                  <a:schemeClr val="tx2"/>
                </a:solidFill>
              </a:rPr>
            </a:br>
            <a:r>
              <a:rPr lang="de-DE" sz="2000" dirty="0">
                <a:solidFill>
                  <a:schemeClr val="tx2"/>
                </a:solidFill>
              </a:rPr>
              <a:t>z. B. Balance-Disc, Gymnastikmatte (offen oder gerollt), Balancierkreisel, </a:t>
            </a:r>
            <a:r>
              <a:rPr lang="de-DE" sz="2000" dirty="0" err="1">
                <a:solidFill>
                  <a:schemeClr val="tx2"/>
                </a:solidFill>
              </a:rPr>
              <a:t>Airex</a:t>
            </a:r>
            <a:r>
              <a:rPr lang="de-DE" sz="2000" dirty="0">
                <a:solidFill>
                  <a:schemeClr val="tx2"/>
                </a:solidFill>
              </a:rPr>
              <a:t>® Pad, oder auf weichem Rasen erschwert werden.</a:t>
            </a:r>
            <a:endParaRPr lang="de-CH" sz="2000" dirty="0">
              <a:solidFill>
                <a:schemeClr val="tx2"/>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5" name="Grafik 4" descr="Ein Bild, das draußen, fahrend, jung, Mann enthält.&#10;&#10;Automatisch generierte Beschreibung">
            <a:extLst>
              <a:ext uri="{FF2B5EF4-FFF2-40B4-BE49-F238E27FC236}">
                <a16:creationId xmlns:a16="http://schemas.microsoft.com/office/drawing/2014/main" id="{2062037B-0781-4491-BDF9-41B2312BA18E}"/>
              </a:ext>
            </a:extLst>
          </p:cNvPr>
          <p:cNvPicPr>
            <a:picLocks noChangeAspect="1"/>
          </p:cNvPicPr>
          <p:nvPr/>
        </p:nvPicPr>
        <p:blipFill rotWithShape="1">
          <a:blip r:embed="rId3">
            <a:extLst>
              <a:ext uri="{28A0092B-C50C-407E-A947-70E740481C1C}">
                <a14:useLocalDpi xmlns:a14="http://schemas.microsoft.com/office/drawing/2010/main" val="0"/>
              </a:ext>
            </a:extLst>
          </a:blip>
          <a:srcRect l="26944" t="17519" r="22468" b="8248"/>
          <a:stretch/>
        </p:blipFill>
        <p:spPr>
          <a:xfrm>
            <a:off x="9768408" y="2947543"/>
            <a:ext cx="2409024" cy="3534938"/>
          </a:xfrm>
          <a:prstGeom prst="rect">
            <a:avLst/>
          </a:prstGeom>
        </p:spPr>
      </p:pic>
      <p:pic>
        <p:nvPicPr>
          <p:cNvPr id="7" name="Grafik 6" descr="Ein Bild, das draußen, Frau, Schnee, fahrend enthält.&#10;&#10;Automatisch generierte Beschreibung">
            <a:extLst>
              <a:ext uri="{FF2B5EF4-FFF2-40B4-BE49-F238E27FC236}">
                <a16:creationId xmlns:a16="http://schemas.microsoft.com/office/drawing/2014/main" id="{7B68C072-560F-471D-BAA6-0D9D11770C0B}"/>
              </a:ext>
            </a:extLst>
          </p:cNvPr>
          <p:cNvPicPr>
            <a:picLocks noChangeAspect="1"/>
          </p:cNvPicPr>
          <p:nvPr/>
        </p:nvPicPr>
        <p:blipFill rotWithShape="1">
          <a:blip r:embed="rId4">
            <a:extLst>
              <a:ext uri="{28A0092B-C50C-407E-A947-70E740481C1C}">
                <a14:useLocalDpi xmlns:a14="http://schemas.microsoft.com/office/drawing/2010/main" val="0"/>
              </a:ext>
            </a:extLst>
          </a:blip>
          <a:srcRect l="14655" t="20109" r="15000" b="11012"/>
          <a:stretch/>
        </p:blipFill>
        <p:spPr>
          <a:xfrm>
            <a:off x="6672064" y="523081"/>
            <a:ext cx="3456384" cy="3384376"/>
          </a:xfrm>
          <a:prstGeom prst="rect">
            <a:avLst/>
          </a:prstGeom>
        </p:spPr>
      </p:pic>
    </p:spTree>
    <p:extLst>
      <p:ext uri="{BB962C8B-B14F-4D97-AF65-F5344CB8AC3E}">
        <p14:creationId xmlns:p14="http://schemas.microsoft.com/office/powerpoint/2010/main" val="188365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marL="0" lvl="1" indent="0" algn="ctr">
              <a:buNone/>
            </a:pPr>
            <a:r>
              <a:rPr lang="de-CH" dirty="0">
                <a:solidFill>
                  <a:prstClr val="black"/>
                </a:solidFill>
              </a:rPr>
              <a:t>Video «Stürze»</a:t>
            </a:r>
            <a:endParaRPr lang="de-DE"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dirty="0"/>
          </a:p>
        </p:txBody>
      </p:sp>
      <p:pic>
        <p:nvPicPr>
          <p:cNvPr id="12" name="Grafik 1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143982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Mehr Informationen</a:t>
            </a:r>
            <a:endParaRPr lang="de-CH" dirty="0"/>
          </a:p>
        </p:txBody>
      </p:sp>
      <p:sp>
        <p:nvSpPr>
          <p:cNvPr id="3" name="Inhaltsplatzhalter 2"/>
          <p:cNvSpPr>
            <a:spLocks noGrp="1"/>
          </p:cNvSpPr>
          <p:nvPr>
            <p:ph idx="1"/>
          </p:nvPr>
        </p:nvSpPr>
        <p:spPr>
          <a:xfrm>
            <a:off x="4079776" y="1484784"/>
            <a:ext cx="7920879" cy="4692179"/>
          </a:xfrm>
        </p:spPr>
        <p:txBody>
          <a:bodyPr>
            <a:noAutofit/>
          </a:bodyPr>
          <a:lstStyle/>
          <a:p>
            <a:r>
              <a:rPr lang="de-CH" dirty="0"/>
              <a:t>Mehr zum Thema erfahren Sie in den BFU-Broschüren</a:t>
            </a:r>
          </a:p>
          <a:p>
            <a:pPr lvl="1"/>
            <a:r>
              <a:rPr lang="de-CH" dirty="0"/>
              <a:t>«Stürze vermeiden» (Art.-Nr. 3.026)</a:t>
            </a:r>
          </a:p>
          <a:p>
            <a:pPr lvl="1"/>
            <a:r>
              <a:rPr lang="de-CH" dirty="0"/>
              <a:t>«Checkliste für ein sicheres Zuhause» (Art.-Nr. 3.004)</a:t>
            </a:r>
          </a:p>
          <a:p>
            <a:pPr lvl="1"/>
            <a:r>
              <a:rPr lang="de-CH" dirty="0"/>
              <a:t>«Selbstständig bis ins hohe Alter» (Art.-Nr. 3.159)</a:t>
            </a:r>
          </a:p>
          <a:p>
            <a:pPr>
              <a:spcBef>
                <a:spcPts val="1200"/>
              </a:spcBef>
            </a:pPr>
            <a:r>
              <a:rPr lang="de-CH" dirty="0"/>
              <a:t>Sie sind kostenlos. Bestellen Sie sie auf </a:t>
            </a:r>
            <a:r>
              <a:rPr lang="de-CH" dirty="0">
                <a:hlinkClick r:id="rId3"/>
              </a:rPr>
              <a:t>bestellen.bfu.ch</a:t>
            </a:r>
            <a:r>
              <a:rPr lang="de-CH" dirty="0"/>
              <a:t>.</a:t>
            </a:r>
          </a:p>
          <a:p>
            <a:pPr>
              <a:lnSpc>
                <a:spcPct val="100000"/>
              </a:lnSpc>
              <a:spcAft>
                <a:spcPts val="0"/>
              </a:spcAft>
            </a:pPr>
            <a:endParaRPr lang="de-CH" dirty="0"/>
          </a:p>
          <a:p>
            <a:pPr>
              <a:lnSpc>
                <a:spcPct val="100000"/>
              </a:lnSpc>
              <a:spcAft>
                <a:spcPts val="0"/>
              </a:spcAft>
            </a:pPr>
            <a:r>
              <a:rPr lang="de-CH" dirty="0"/>
              <a:t>Noch mehr Unfallverhütungstipps finden Sie</a:t>
            </a:r>
            <a:br>
              <a:rPr lang="de-CH" dirty="0"/>
            </a:br>
            <a:r>
              <a:rPr lang="de-CH" dirty="0"/>
              <a:t>auf </a:t>
            </a:r>
            <a:r>
              <a:rPr lang="de-CH" dirty="0">
                <a:hlinkClick r:id="rId4"/>
              </a:rPr>
              <a:t>bfu.ch</a:t>
            </a:r>
            <a:r>
              <a:rPr lang="de-CH"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5" name="Grafik 4"/>
          <p:cNvPicPr>
            <a:picLocks noChangeAspect="1"/>
          </p:cNvPicPr>
          <p:nvPr/>
        </p:nvPicPr>
        <p:blipFill>
          <a:blip r:embed="rId5"/>
          <a:stretch>
            <a:fillRect/>
          </a:stretch>
        </p:blipFill>
        <p:spPr>
          <a:xfrm>
            <a:off x="287338" y="897214"/>
            <a:ext cx="2075842" cy="2933659"/>
          </a:xfrm>
          <a:prstGeom prst="rect">
            <a:avLst/>
          </a:prstGeom>
          <a:ln>
            <a:solidFill>
              <a:schemeClr val="tx2"/>
            </a:solidFill>
          </a:ln>
        </p:spPr>
      </p:pic>
      <p:pic>
        <p:nvPicPr>
          <p:cNvPr id="6" name="Grafik 5">
            <a:extLst>
              <a:ext uri="{FF2B5EF4-FFF2-40B4-BE49-F238E27FC236}">
                <a16:creationId xmlns:a16="http://schemas.microsoft.com/office/drawing/2014/main" id="{98D73900-0150-465A-B938-CE42245EEBB9}"/>
              </a:ext>
            </a:extLst>
          </p:cNvPr>
          <p:cNvPicPr>
            <a:picLocks noChangeAspect="1"/>
          </p:cNvPicPr>
          <p:nvPr/>
        </p:nvPicPr>
        <p:blipFill>
          <a:blip r:embed="rId6"/>
          <a:stretch>
            <a:fillRect/>
          </a:stretch>
        </p:blipFill>
        <p:spPr>
          <a:xfrm>
            <a:off x="1775520" y="2276872"/>
            <a:ext cx="2092177" cy="2996634"/>
          </a:xfrm>
          <a:prstGeom prst="rect">
            <a:avLst/>
          </a:prstGeom>
          <a:ln>
            <a:solidFill>
              <a:schemeClr val="tx2"/>
            </a:solidFill>
          </a:ln>
        </p:spPr>
      </p:pic>
    </p:spTree>
    <p:extLst>
      <p:ext uri="{BB962C8B-B14F-4D97-AF65-F5344CB8AC3E}">
        <p14:creationId xmlns:p14="http://schemas.microsoft.com/office/powerpoint/2010/main" val="378987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
        <p:nvSpPr>
          <p:cNvPr id="11" name="Textfeld 10"/>
          <p:cNvSpPr txBox="1"/>
          <p:nvPr/>
        </p:nvSpPr>
        <p:spPr>
          <a:xfrm>
            <a:off x="6600056" y="1959695"/>
            <a:ext cx="5472608" cy="1477328"/>
          </a:xfrm>
          <a:prstGeom prst="rect">
            <a:avLst/>
          </a:prstGeom>
          <a:noFill/>
        </p:spPr>
        <p:txBody>
          <a:bodyPr wrap="square" lIns="0" tIns="0" rIns="0" bIns="0" rtlCol="0">
            <a:spAutoFit/>
          </a:bodyPr>
          <a:lstStyle/>
          <a:p>
            <a:r>
              <a:rPr lang="de-CH" sz="6000" dirty="0">
                <a:solidFill>
                  <a:srgbClr val="286078"/>
                </a:solidFill>
              </a:rPr>
              <a:t>60 %</a:t>
            </a:r>
            <a:r>
              <a:rPr lang="de-CH" sz="7200" b="1" dirty="0">
                <a:solidFill>
                  <a:srgbClr val="286078"/>
                </a:solidFill>
              </a:rPr>
              <a:t> </a:t>
            </a:r>
          </a:p>
          <a:p>
            <a:r>
              <a:rPr lang="de-CH" sz="2400" dirty="0">
                <a:solidFill>
                  <a:srgbClr val="286078"/>
                </a:solidFill>
              </a:rPr>
              <a:t>der Stürze geschehen ebenerdig.</a:t>
            </a:r>
          </a:p>
        </p:txBody>
      </p:sp>
      <p:sp>
        <p:nvSpPr>
          <p:cNvPr id="13" name="Textfeld 12"/>
          <p:cNvSpPr txBox="1"/>
          <p:nvPr/>
        </p:nvSpPr>
        <p:spPr>
          <a:xfrm>
            <a:off x="1318795" y="4221088"/>
            <a:ext cx="5374779" cy="1292662"/>
          </a:xfrm>
          <a:prstGeom prst="rect">
            <a:avLst/>
          </a:prstGeom>
          <a:noFill/>
        </p:spPr>
        <p:txBody>
          <a:bodyPr wrap="square" lIns="0" tIns="0" rIns="0" bIns="0" rtlCol="0">
            <a:spAutoFit/>
          </a:bodyPr>
          <a:lstStyle/>
          <a:p>
            <a:r>
              <a:rPr lang="de-CH" sz="2400" dirty="0">
                <a:solidFill>
                  <a:schemeClr val="accent6"/>
                </a:solidFill>
              </a:rPr>
              <a:t>Bei rund </a:t>
            </a:r>
            <a:r>
              <a:rPr lang="de-CH" sz="6000" dirty="0">
                <a:solidFill>
                  <a:schemeClr val="accent6"/>
                </a:solidFill>
              </a:rPr>
              <a:t>⅕</a:t>
            </a:r>
            <a:r>
              <a:rPr lang="de-CH" sz="2400" dirty="0">
                <a:solidFill>
                  <a:schemeClr val="accent6"/>
                </a:solidFill>
              </a:rPr>
              <a:t> stürzt eine Person aus der Höhe oder auf einer Treppe.</a:t>
            </a:r>
          </a:p>
        </p:txBody>
      </p:sp>
      <p:sp>
        <p:nvSpPr>
          <p:cNvPr id="9" name="Textfeld 8"/>
          <p:cNvSpPr txBox="1"/>
          <p:nvPr/>
        </p:nvSpPr>
        <p:spPr>
          <a:xfrm>
            <a:off x="623392" y="840194"/>
            <a:ext cx="5112616" cy="2431435"/>
          </a:xfrm>
          <a:prstGeom prst="rect">
            <a:avLst/>
          </a:prstGeom>
          <a:noFill/>
        </p:spPr>
        <p:txBody>
          <a:bodyPr wrap="square" lIns="0" tIns="0" rIns="0" bIns="0" rtlCol="0">
            <a:spAutoFit/>
          </a:bodyPr>
          <a:lstStyle/>
          <a:p>
            <a:r>
              <a:rPr lang="de-DE" sz="2400" dirty="0">
                <a:solidFill>
                  <a:schemeClr val="accent2"/>
                </a:solidFill>
              </a:rPr>
              <a:t>Der Sturz ist schweizweit der häufigste Unfallhergang im Bereich Haus und Freizeit: über</a:t>
            </a:r>
            <a:r>
              <a:rPr lang="de-DE" sz="2600" dirty="0">
                <a:solidFill>
                  <a:schemeClr val="accent2"/>
                </a:solidFill>
              </a:rPr>
              <a:t>​</a:t>
            </a:r>
            <a:br>
              <a:rPr lang="de-DE" sz="2600" dirty="0">
                <a:solidFill>
                  <a:schemeClr val="accent2"/>
                </a:solidFill>
              </a:rPr>
            </a:br>
            <a:r>
              <a:rPr lang="de-CH" sz="6000" dirty="0">
                <a:solidFill>
                  <a:schemeClr val="accent2"/>
                </a:solidFill>
              </a:rPr>
              <a:t>280 000 </a:t>
            </a:r>
            <a:r>
              <a:rPr lang="de-CH" sz="2400" dirty="0">
                <a:solidFill>
                  <a:schemeClr val="accent2"/>
                </a:solidFill>
              </a:rPr>
              <a:t>Personen verletzen sich so pro Jahr.</a:t>
            </a:r>
          </a:p>
        </p:txBody>
      </p:sp>
    </p:spTree>
    <p:extLst>
      <p:ext uri="{BB962C8B-B14F-4D97-AF65-F5344CB8AC3E}">
        <p14:creationId xmlns:p14="http://schemas.microsoft.com/office/powerpoint/2010/main" val="352691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Häufige Sturzursachen</a:t>
            </a:r>
            <a:endParaRPr lang="de-CH" dirty="0"/>
          </a:p>
        </p:txBody>
      </p:sp>
      <p:sp>
        <p:nvSpPr>
          <p:cNvPr id="3" name="Inhaltsplatzhalter 2"/>
          <p:cNvSpPr>
            <a:spLocks noGrp="1"/>
          </p:cNvSpPr>
          <p:nvPr>
            <p:ph idx="1"/>
          </p:nvPr>
        </p:nvSpPr>
        <p:spPr/>
        <p:txBody>
          <a:bodyPr>
            <a:noAutofit/>
          </a:bodyPr>
          <a:lstStyle/>
          <a:p>
            <a:pPr lvl="1" fontAlgn="base">
              <a:spcAft>
                <a:spcPts val="600"/>
              </a:spcAft>
            </a:pPr>
            <a:r>
              <a:rPr lang="de-DE" sz="2200" dirty="0"/>
              <a:t>Beeinträchtigungen durch Alkohol oder Medikamente</a:t>
            </a:r>
          </a:p>
          <a:p>
            <a:pPr lvl="1" fontAlgn="base">
              <a:spcAft>
                <a:spcPts val="600"/>
              </a:spcAft>
            </a:pPr>
            <a:r>
              <a:rPr lang="de-DE" sz="2200" dirty="0"/>
              <a:t>Eingeschränktes Sehvermögen</a:t>
            </a:r>
          </a:p>
          <a:p>
            <a:pPr lvl="1" fontAlgn="base">
              <a:spcAft>
                <a:spcPts val="600"/>
              </a:spcAft>
            </a:pPr>
            <a:r>
              <a:rPr lang="de-DE" sz="2200" dirty="0"/>
              <a:t>Abnahme von Kraft und Gleichgewicht</a:t>
            </a:r>
          </a:p>
          <a:p>
            <a:pPr lvl="1" fontAlgn="base">
              <a:spcAft>
                <a:spcPts val="600"/>
              </a:spcAft>
            </a:pPr>
            <a:r>
              <a:rPr lang="de-DE" sz="2200" dirty="0"/>
              <a:t>Krankheitsbedingte Beeinträchtigungen wie Schwäche, Schwindel oder Schmerzen</a:t>
            </a:r>
          </a:p>
          <a:p>
            <a:pPr lvl="1" fontAlgn="base">
              <a:spcAft>
                <a:spcPts val="600"/>
              </a:spcAft>
            </a:pPr>
            <a:r>
              <a:rPr lang="de-DE" sz="2200" dirty="0"/>
              <a:t>Ungeeignete Schuhe</a:t>
            </a:r>
          </a:p>
          <a:p>
            <a:pPr lvl="1" fontAlgn="base">
              <a:spcAft>
                <a:spcPts val="600"/>
              </a:spcAft>
            </a:pPr>
            <a:r>
              <a:rPr lang="de-DE" sz="2200" dirty="0"/>
              <a:t>Mangelhafte Infrastruktur wie schlecht erkennbare Stufen, </a:t>
            </a:r>
            <a:r>
              <a:rPr lang="de-DE" sz="2200" dirty="0" err="1"/>
              <a:t>Unregelmässigkeiten</a:t>
            </a:r>
            <a:r>
              <a:rPr lang="de-DE" sz="2200" dirty="0"/>
              <a:t> im Treppenverlauf, fehlende Handläufe, rutschige Bodenbeläge, zu niedrige Geländer oder schlechte Beleuchtung</a:t>
            </a:r>
          </a:p>
          <a:p>
            <a:pPr lvl="1" fontAlgn="base">
              <a:spcAft>
                <a:spcPts val="600"/>
              </a:spcAft>
            </a:pPr>
            <a:r>
              <a:rPr lang="de-DE" sz="2200" dirty="0"/>
              <a:t>Herumliegende Hindernisse als Stolperfallen z.B. Kabel oder lose Teppiche </a:t>
            </a:r>
          </a:p>
          <a:p>
            <a:pPr lvl="1" fontAlgn="base">
              <a:spcAft>
                <a:spcPts val="600"/>
              </a:spcAft>
            </a:pPr>
            <a:r>
              <a:rPr lang="de-DE" sz="2200" dirty="0"/>
              <a:t>Eigenes Risikoverhalten</a:t>
            </a:r>
            <a:r>
              <a:rPr lang="en-US" dirty="0"/>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383180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0" i="0" u="none" strike="noStrike" dirty="0">
                <a:solidFill>
                  <a:srgbClr val="000000"/>
                </a:solidFill>
                <a:effectLst/>
                <a:latin typeface="BFU Suisse Medium" panose="020B0604000000000000" pitchFamily="34" charset="-78"/>
              </a:rPr>
              <a:t>Sturzgefahren beseitigen</a:t>
            </a:r>
            <a:r>
              <a:rPr lang="de-CH" b="0" i="0" dirty="0">
                <a:solidFill>
                  <a:srgbClr val="000000"/>
                </a:solidFill>
                <a:effectLst/>
                <a:latin typeface="BFU Suisse Medium" panose="020B0604000000000000" pitchFamily="34" charset="-78"/>
                <a:cs typeface="BFU Suisse Medium" panose="020B0604000000000000" pitchFamily="34" charset="-78"/>
              </a:rPr>
              <a:t>​</a:t>
            </a:r>
            <a:endParaRPr lang="de-CH" dirty="0"/>
          </a:p>
        </p:txBody>
      </p:sp>
      <p:sp>
        <p:nvSpPr>
          <p:cNvPr id="3" name="Inhaltsplatzhalter 2"/>
          <p:cNvSpPr>
            <a:spLocks noGrp="1"/>
          </p:cNvSpPr>
          <p:nvPr>
            <p:ph idx="1"/>
          </p:nvPr>
        </p:nvSpPr>
        <p:spPr>
          <a:xfrm>
            <a:off x="3863752" y="1484784"/>
            <a:ext cx="7848872" cy="4692179"/>
          </a:xfrm>
        </p:spPr>
        <p:txBody>
          <a:bodyPr>
            <a:noAutofit/>
          </a:bodyPr>
          <a:lstStyle/>
          <a:p>
            <a:pPr lvl="1"/>
            <a:r>
              <a:rPr lang="de-CH" dirty="0">
                <a:solidFill>
                  <a:prstClr val="black"/>
                </a:solidFill>
              </a:rPr>
              <a:t>Wege, Treppen sowie Ein- und Durchgänge nicht als Lagerplätze nutzen.</a:t>
            </a:r>
          </a:p>
          <a:p>
            <a:pPr lvl="1"/>
            <a:r>
              <a:rPr lang="de-CH" dirty="0">
                <a:solidFill>
                  <a:prstClr val="black"/>
                </a:solidFill>
              </a:rPr>
              <a:t>Stolperfallen (z. B. Kabel, Spielzeug, Schuhe) gut verstauen.</a:t>
            </a:r>
          </a:p>
          <a:p>
            <a:pPr lvl="1"/>
            <a:r>
              <a:rPr lang="de-CH" dirty="0">
                <a:solidFill>
                  <a:prstClr val="black"/>
                </a:solidFill>
              </a:rPr>
              <a:t>Teppiche mit Gleitschutzmatten sichern und unebene Ränder mit Teppichklebeband befestigen.</a:t>
            </a:r>
          </a:p>
          <a:p>
            <a:pPr lvl="1"/>
            <a:r>
              <a:rPr lang="de-CH" dirty="0">
                <a:solidFill>
                  <a:prstClr val="black"/>
                </a:solidFill>
              </a:rPr>
              <a:t>Auf sauberen Boden achten.</a:t>
            </a:r>
          </a:p>
          <a:p>
            <a:pPr lvl="1"/>
            <a:r>
              <a:rPr lang="de-CH" dirty="0">
                <a:solidFill>
                  <a:prstClr val="black"/>
                </a:solidFill>
              </a:rPr>
              <a:t>In der Badewanne und in der Dusche Gleitschutz-streifen und Haltegriffe anbringen.</a:t>
            </a:r>
          </a:p>
          <a:p>
            <a:pPr lvl="1"/>
            <a:r>
              <a:rPr lang="de-CH" dirty="0">
                <a:solidFill>
                  <a:prstClr val="black"/>
                </a:solidFill>
              </a:rPr>
              <a:t>Geeignete Schuhe tragen.</a:t>
            </a:r>
          </a:p>
          <a:p>
            <a:pPr lvl="1"/>
            <a:endParaRPr lang="de-CH" sz="2000" dirty="0">
              <a:solidFill>
                <a:prstClr val="black"/>
              </a:solidFill>
            </a:endParaRPr>
          </a:p>
          <a:p>
            <a:pPr lvl="1"/>
            <a:endParaRPr lang="de-CH" dirty="0">
              <a:solidFill>
                <a:prstClr val="black"/>
              </a:solidFill>
            </a:endParaRPr>
          </a:p>
          <a:p>
            <a:r>
              <a:rPr lang="de-CH" sz="1600" dirty="0"/>
              <a:t>.</a:t>
            </a:r>
            <a:br>
              <a:rPr lang="de-CH" dirty="0"/>
            </a:b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484784"/>
            <a:ext cx="3067659" cy="3974282"/>
          </a:xfrm>
          <a:prstGeom prst="rect">
            <a:avLst/>
          </a:prstGeom>
        </p:spPr>
      </p:pic>
    </p:spTree>
    <p:extLst>
      <p:ext uri="{BB962C8B-B14F-4D97-AF65-F5344CB8AC3E}">
        <p14:creationId xmlns:p14="http://schemas.microsoft.com/office/powerpoint/2010/main" val="374819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Treppe sicher gestalten</a:t>
            </a:r>
          </a:p>
        </p:txBody>
      </p:sp>
      <p:sp>
        <p:nvSpPr>
          <p:cNvPr id="3" name="Inhaltsplatzhalter 2"/>
          <p:cNvSpPr>
            <a:spLocks noGrp="1"/>
          </p:cNvSpPr>
          <p:nvPr>
            <p:ph idx="1"/>
          </p:nvPr>
        </p:nvSpPr>
        <p:spPr>
          <a:xfrm>
            <a:off x="3647728" y="1560248"/>
            <a:ext cx="8136904" cy="4692179"/>
          </a:xfrm>
        </p:spPr>
        <p:txBody>
          <a:bodyPr>
            <a:noAutofit/>
          </a:bodyPr>
          <a:lstStyle/>
          <a:p>
            <a:pPr lvl="1"/>
            <a:r>
              <a:rPr lang="de-CH" dirty="0"/>
              <a:t>Für ausreichende und blendfreie Ausleuchtung sorgen.</a:t>
            </a:r>
          </a:p>
          <a:p>
            <a:pPr lvl="1"/>
            <a:r>
              <a:rPr lang="de-CH" dirty="0">
                <a:solidFill>
                  <a:prstClr val="black"/>
                </a:solidFill>
              </a:rPr>
              <a:t>Absätze und schlecht wahrnehmbare Treppenstufen markieren, um die Sichtbarkeit zu verbessern.</a:t>
            </a:r>
          </a:p>
          <a:p>
            <a:pPr lvl="1"/>
            <a:r>
              <a:rPr lang="de-CH" b="0" i="0" u="none" strike="noStrike" dirty="0">
                <a:solidFill>
                  <a:srgbClr val="000000"/>
                </a:solidFill>
                <a:effectLst/>
                <a:latin typeface="BFU Suisse" panose="020B0504000000000000" pitchFamily="34" charset="-78"/>
              </a:rPr>
              <a:t>Bei glatten Stufen selbstklebende Anti-Rutschstreifen parallel zu den Kanten anbringen.</a:t>
            </a:r>
          </a:p>
          <a:p>
            <a:pPr lvl="1"/>
            <a:r>
              <a:rPr lang="de-CH" dirty="0">
                <a:solidFill>
                  <a:prstClr val="black"/>
                </a:solidFill>
              </a:rPr>
              <a:t>An beiden Seiten der Treppe einen Handlauf anbringen. </a:t>
            </a:r>
          </a:p>
          <a:p>
            <a:pPr lvl="1"/>
            <a:r>
              <a:rPr lang="de-CH" dirty="0"/>
              <a:t>Treppe nicht als Abstellfläche benützen.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5</a:t>
            </a:fld>
            <a:endParaRPr lang="de-CH" dirty="0"/>
          </a:p>
        </p:txBody>
      </p:sp>
      <p:pic>
        <p:nvPicPr>
          <p:cNvPr id="6" name="Grafik 5" descr="Ein Bild, das drinnen, stehend, Gebäude, Raum enthält.&#10;&#10;Automatisch generierte Beschreibung">
            <a:extLst>
              <a:ext uri="{FF2B5EF4-FFF2-40B4-BE49-F238E27FC236}">
                <a16:creationId xmlns:a16="http://schemas.microsoft.com/office/drawing/2014/main" id="{9F90A6BE-CCB7-4C47-B261-CA5AF5F4D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7" y="1556792"/>
            <a:ext cx="2650082" cy="3974282"/>
          </a:xfrm>
          <a:prstGeom prst="rect">
            <a:avLst/>
          </a:prstGeom>
        </p:spPr>
      </p:pic>
    </p:spTree>
    <p:extLst>
      <p:ext uri="{BB962C8B-B14F-4D97-AF65-F5344CB8AC3E}">
        <p14:creationId xmlns:p14="http://schemas.microsoft.com/office/powerpoint/2010/main" val="132133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Leitern mit gutem Stand verwenden</a:t>
            </a:r>
          </a:p>
        </p:txBody>
      </p:sp>
      <p:sp>
        <p:nvSpPr>
          <p:cNvPr id="3" name="Inhaltsplatzhalter 2"/>
          <p:cNvSpPr>
            <a:spLocks noGrp="1"/>
          </p:cNvSpPr>
          <p:nvPr>
            <p:ph idx="1"/>
          </p:nvPr>
        </p:nvSpPr>
        <p:spPr>
          <a:xfrm>
            <a:off x="3215679" y="1484784"/>
            <a:ext cx="8496945" cy="4692179"/>
          </a:xfrm>
        </p:spPr>
        <p:txBody>
          <a:bodyPr>
            <a:noAutofit/>
          </a:bodyPr>
          <a:lstStyle/>
          <a:p>
            <a:pPr lvl="1"/>
            <a:r>
              <a:rPr lang="de-CH" dirty="0">
                <a:solidFill>
                  <a:prstClr val="black"/>
                </a:solidFill>
              </a:rPr>
              <a:t>Für Arbeiten in der Höhe eine standsichere Leiter verwenden. </a:t>
            </a:r>
          </a:p>
          <a:p>
            <a:pPr lvl="1"/>
            <a:r>
              <a:rPr lang="de-CH" dirty="0">
                <a:solidFill>
                  <a:prstClr val="black"/>
                </a:solidFill>
              </a:rPr>
              <a:t>Leiter mit folgenden Merkmalen wählen: breite Tritte (statt Sprossen), rutschfeste Beläge, solide Gummifüsse und ein Sicherheitsbügel, der mindestens bis zum Knie reicht.</a:t>
            </a:r>
          </a:p>
          <a:p>
            <a:pPr lvl="1"/>
            <a:r>
              <a:rPr lang="de-DE" dirty="0">
                <a:solidFill>
                  <a:prstClr val="black"/>
                </a:solidFill>
              </a:rPr>
              <a:t>Wenn Kinder im Haushalt sind: keine Aufstiegshilfen vor Fensterbrüstungen oder Balkongeländern stehen lassen.</a:t>
            </a:r>
          </a:p>
          <a:p>
            <a:pPr lvl="1"/>
            <a:r>
              <a:rPr lang="de-DE" dirty="0">
                <a:solidFill>
                  <a:prstClr val="black"/>
                </a:solidFill>
              </a:rPr>
              <a:t>Nach dem Konsum von Alkohol nicht auf Leitern steigen</a:t>
            </a:r>
            <a:r>
              <a:rPr lang="de-CH" dirty="0">
                <a:solidFill>
                  <a:prstClr val="black"/>
                </a:solidFill>
              </a:rPr>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17" y="1484784"/>
            <a:ext cx="2530136" cy="3918025"/>
          </a:xfrm>
          <a:prstGeom prst="rect">
            <a:avLst/>
          </a:prstGeom>
        </p:spPr>
      </p:pic>
    </p:spTree>
    <p:extLst>
      <p:ext uri="{BB962C8B-B14F-4D97-AF65-F5344CB8AC3E}">
        <p14:creationId xmlns:p14="http://schemas.microsoft.com/office/powerpoint/2010/main" val="343044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Aufmerksam gehen</a:t>
            </a:r>
          </a:p>
        </p:txBody>
      </p:sp>
      <p:sp>
        <p:nvSpPr>
          <p:cNvPr id="3" name="Inhaltsplatzhalter 2"/>
          <p:cNvSpPr>
            <a:spLocks noGrp="1"/>
          </p:cNvSpPr>
          <p:nvPr>
            <p:ph idx="1"/>
          </p:nvPr>
        </p:nvSpPr>
        <p:spPr/>
        <p:txBody>
          <a:bodyPr>
            <a:noAutofit/>
          </a:bodyPr>
          <a:lstStyle/>
          <a:p>
            <a:pPr lvl="1"/>
            <a:r>
              <a:rPr lang="de-CH" dirty="0">
                <a:solidFill>
                  <a:prstClr val="black"/>
                </a:solidFill>
              </a:rPr>
              <a:t>Auch unter Zeitdruck gilt: konzentriert bleiben und nicht hasten.</a:t>
            </a:r>
          </a:p>
          <a:p>
            <a:pPr lvl="1"/>
            <a:r>
              <a:rPr lang="de-CH" dirty="0">
                <a:solidFill>
                  <a:prstClr val="black"/>
                </a:solidFill>
              </a:rPr>
              <a:t>Behalten Sie den Weg im Auge und achten Sie auf Unebenheiten.</a:t>
            </a:r>
          </a:p>
          <a:p>
            <a:pPr lvl="1"/>
            <a:r>
              <a:rPr lang="de-DE" b="0" i="0" u="none" strike="noStrike" dirty="0">
                <a:solidFill>
                  <a:srgbClr val="000000"/>
                </a:solidFill>
                <a:effectLst/>
                <a:latin typeface="BFU Suisse" panose="020B0504000000000000" pitchFamily="34" charset="-78"/>
              </a:rPr>
              <a:t>Benützen Sie den Handlauf bei Treppen. </a:t>
            </a:r>
            <a:r>
              <a:rPr lang="de-DE" b="0" i="0" dirty="0">
                <a:solidFill>
                  <a:srgbClr val="000000"/>
                </a:solidFill>
                <a:effectLst/>
                <a:latin typeface="BFU Suisse" panose="020B0504000000000000" pitchFamily="34" charset="-78"/>
                <a:cs typeface="BFU Suisse" panose="020B0504000000000000" pitchFamily="34" charset="-78"/>
              </a:rPr>
              <a:t>​</a:t>
            </a: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dirty="0"/>
          </a:p>
        </p:txBody>
      </p:sp>
    </p:spTree>
    <p:extLst>
      <p:ext uri="{BB962C8B-B14F-4D97-AF65-F5344CB8AC3E}">
        <p14:creationId xmlns:p14="http://schemas.microsoft.com/office/powerpoint/2010/main" val="273790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Im Gleichgewicht bleiben</a:t>
            </a:r>
          </a:p>
        </p:txBody>
      </p:sp>
      <p:sp>
        <p:nvSpPr>
          <p:cNvPr id="3" name="Inhaltsplatzhalter 2"/>
          <p:cNvSpPr>
            <a:spLocks noGrp="1"/>
          </p:cNvSpPr>
          <p:nvPr>
            <p:ph idx="1"/>
          </p:nvPr>
        </p:nvSpPr>
        <p:spPr/>
        <p:txBody>
          <a:bodyPr>
            <a:noAutofit/>
          </a:bodyPr>
          <a:lstStyle/>
          <a:p>
            <a:pPr marL="0" lvl="1" indent="0">
              <a:buNone/>
            </a:pPr>
            <a:r>
              <a:rPr lang="de-DE" dirty="0">
                <a:solidFill>
                  <a:prstClr val="black"/>
                </a:solidFill>
              </a:rPr>
              <a:t>Ein gutes Gleichgewicht ist </a:t>
            </a:r>
            <a:r>
              <a:rPr lang="de-DE" b="1" dirty="0">
                <a:solidFill>
                  <a:prstClr val="black"/>
                </a:solidFill>
              </a:rPr>
              <a:t>nicht nur im Alter wichtig. Es kommt Ihnen generell im Alltag zugute: </a:t>
            </a:r>
            <a:r>
              <a:rPr lang="de-DE" dirty="0">
                <a:solidFill>
                  <a:prstClr val="black"/>
                </a:solidFill>
              </a:rPr>
              <a:t>bei der Ausübung aller Sportarten, beim Treppensteigen, beim Gehen auf unebenen Wegen (wie über Wurzeln im Wald, beim Wandern usw.) oder beim Herunterholen von schweren Gegenständen aus der Höhe.</a:t>
            </a:r>
          </a:p>
          <a:p>
            <a:pPr marL="0" lvl="1" indent="0">
              <a:buNone/>
            </a:pPr>
            <a:endParaRPr lang="de-DE" dirty="0">
              <a:solidFill>
                <a:prstClr val="black"/>
              </a:solidFill>
            </a:endParaRPr>
          </a:p>
          <a:p>
            <a:pPr marL="0" lvl="1" indent="0">
              <a:buNone/>
            </a:pPr>
            <a:r>
              <a:rPr lang="de-DE" b="1" dirty="0">
                <a:solidFill>
                  <a:prstClr val="black"/>
                </a:solidFill>
              </a:rPr>
              <a:t>Ab dem 35. Lebensjahr lassen Gleichgewicht und Muskelkraft nach.</a:t>
            </a:r>
            <a:r>
              <a:rPr lang="de-DE" dirty="0">
                <a:solidFill>
                  <a:prstClr val="black"/>
                </a:solidFill>
              </a:rPr>
              <a:t> Daher steigt mit zunehmendem Alter auch die Gefahr, sich bei einem Sturz ernsthaft zu verletzen. Ein </a:t>
            </a:r>
            <a:r>
              <a:rPr lang="de-DE" dirty="0" err="1">
                <a:solidFill>
                  <a:prstClr val="black"/>
                </a:solidFill>
              </a:rPr>
              <a:t>regelmässiges</a:t>
            </a:r>
            <a:r>
              <a:rPr lang="de-DE" dirty="0">
                <a:solidFill>
                  <a:prstClr val="black"/>
                </a:solidFill>
              </a:rPr>
              <a:t> Training ist daher wichtig, um diesen natürlichen Rückgang zu schwächen.</a:t>
            </a:r>
          </a:p>
          <a:p>
            <a:pPr marL="0" lvl="1" indent="0">
              <a:buNone/>
            </a:pPr>
            <a:endParaRPr lang="de-DE" dirty="0">
              <a:solidFill>
                <a:prstClr val="black"/>
              </a:solidFill>
            </a:endParaRPr>
          </a:p>
          <a:p>
            <a:pPr marL="0" lvl="1" indent="0">
              <a:buNone/>
            </a:pPr>
            <a:br>
              <a:rPr lang="de-DE" dirty="0">
                <a:solidFill>
                  <a:prstClr val="black"/>
                </a:solidFill>
              </a:rPr>
            </a:br>
            <a:endParaRPr lang="de-DE"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dirty="0"/>
          </a:p>
        </p:txBody>
      </p:sp>
    </p:spTree>
    <p:extLst>
      <p:ext uri="{BB962C8B-B14F-4D97-AF65-F5344CB8AC3E}">
        <p14:creationId xmlns:p14="http://schemas.microsoft.com/office/powerpoint/2010/main" val="200177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solidFill>
                  <a:prstClr val="black"/>
                </a:solidFill>
              </a:rPr>
              <a:t>Bewegungsempfehlungen</a:t>
            </a:r>
            <a:endParaRPr lang="de-CH" dirty="0"/>
          </a:p>
        </p:txBody>
      </p:sp>
      <p:sp>
        <p:nvSpPr>
          <p:cNvPr id="3" name="Inhaltsplatzhalter 2"/>
          <p:cNvSpPr>
            <a:spLocks noGrp="1"/>
          </p:cNvSpPr>
          <p:nvPr>
            <p:ph idx="1"/>
          </p:nvPr>
        </p:nvSpPr>
        <p:spPr>
          <a:xfrm>
            <a:off x="479377" y="1484784"/>
            <a:ext cx="4824535" cy="4692179"/>
          </a:xfrm>
        </p:spPr>
        <p:txBody>
          <a:bodyPr>
            <a:noAutofit/>
          </a:bodyPr>
          <a:lstStyle/>
          <a:p>
            <a:pPr lvl="1"/>
            <a:r>
              <a:rPr lang="de-CH" dirty="0">
                <a:solidFill>
                  <a:prstClr val="black"/>
                </a:solidFill>
              </a:rPr>
              <a:t>Bewegen Sie sich regelmässig. Halten Sie sich an die allgemeinen Bewegungs-empfehlungen.</a:t>
            </a:r>
          </a:p>
          <a:p>
            <a:pPr lvl="1"/>
            <a:r>
              <a:rPr lang="de-CH" dirty="0">
                <a:solidFill>
                  <a:prstClr val="black"/>
                </a:solidFill>
              </a:rPr>
              <a:t>Zusätzlich pro </a:t>
            </a:r>
            <a:r>
              <a:rPr lang="de-CH">
                <a:solidFill>
                  <a:prstClr val="black"/>
                </a:solidFill>
              </a:rPr>
              <a:t>Woche </a:t>
            </a:r>
            <a:br>
              <a:rPr lang="de-CH">
                <a:solidFill>
                  <a:prstClr val="black"/>
                </a:solidFill>
              </a:rPr>
            </a:br>
            <a:r>
              <a:rPr lang="de-CH">
                <a:solidFill>
                  <a:prstClr val="black"/>
                </a:solidFill>
              </a:rPr>
              <a:t>3 </a:t>
            </a:r>
            <a:r>
              <a:rPr lang="de-CH" dirty="0">
                <a:solidFill>
                  <a:prstClr val="black"/>
                </a:solidFill>
              </a:rPr>
              <a:t>× 30 Minuten Kraft und Gleichgewicht trainieren.</a:t>
            </a:r>
          </a:p>
          <a:p>
            <a:pPr lvl="1"/>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5" name="Inhaltsplatzhalter 8" descr="Ein Bild, das Text enthält.&#10;&#10;Automatisch generierte Beschreibung">
            <a:extLst>
              <a:ext uri="{FF2B5EF4-FFF2-40B4-BE49-F238E27FC236}">
                <a16:creationId xmlns:a16="http://schemas.microsoft.com/office/drawing/2014/main" id="{B790F987-4927-4262-9877-493BAFABA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173" y="908720"/>
            <a:ext cx="6276726" cy="5184576"/>
          </a:xfrm>
          <a:prstGeom prst="rect">
            <a:avLst/>
          </a:prstGeom>
        </p:spPr>
      </p:pic>
      <p:sp>
        <p:nvSpPr>
          <p:cNvPr id="4" name="Textfeld 3">
            <a:extLst>
              <a:ext uri="{FF2B5EF4-FFF2-40B4-BE49-F238E27FC236}">
                <a16:creationId xmlns:a16="http://schemas.microsoft.com/office/drawing/2014/main" id="{608A5EAC-1D63-4636-ADDD-056822236800}"/>
              </a:ext>
            </a:extLst>
          </p:cNvPr>
          <p:cNvSpPr txBox="1"/>
          <p:nvPr/>
        </p:nvSpPr>
        <p:spPr>
          <a:xfrm>
            <a:off x="10488488" y="6162099"/>
            <a:ext cx="1800200" cy="153888"/>
          </a:xfrm>
          <a:prstGeom prst="rect">
            <a:avLst/>
          </a:prstGeom>
          <a:noFill/>
        </p:spPr>
        <p:txBody>
          <a:bodyPr wrap="square" lIns="0" tIns="0" rIns="0" bIns="0" rtlCol="0">
            <a:spAutoFit/>
          </a:bodyPr>
          <a:lstStyle/>
          <a:p>
            <a:r>
              <a:rPr lang="de-DE" sz="1000" dirty="0"/>
              <a:t>Quelle: hepa.ch </a:t>
            </a:r>
            <a:endParaRPr lang="de-CH" sz="1000" dirty="0"/>
          </a:p>
        </p:txBody>
      </p:sp>
    </p:spTree>
    <p:extLst>
      <p:ext uri="{BB962C8B-B14F-4D97-AF65-F5344CB8AC3E}">
        <p14:creationId xmlns:p14="http://schemas.microsoft.com/office/powerpoint/2010/main" val="3119922559"/>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9" ma:contentTypeDescription="Ein neues Dokument erstellen." ma:contentTypeScope="" ma:versionID="bdc04268341d45f3ac8fecab084898de">
  <xsd:schema xmlns:xsd="http://www.w3.org/2001/XMLSchema" xmlns:xs="http://www.w3.org/2001/XMLSchema" xmlns:p="http://schemas.microsoft.com/office/2006/metadata/properties" xmlns:ns2="bb4941f2-48be-4bb0-a3d9-a0ff0057a962" targetNamespace="http://schemas.microsoft.com/office/2006/metadata/properties" ma:root="true" ma:fieldsID="b790e1df7cbfac17060d3a90942bc9ec" ns2:_="">
    <xsd:import namespace="bb4941f2-48be-4bb0-a3d9-a0ff0057a9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E4B6F8-D0AD-40B1-ACEB-2C0D4A7B6E72}">
  <ds:schemaRefs>
    <ds:schemaRef ds:uri="http://schemas.microsoft.com/sharepoint/v3/contenttype/forms"/>
  </ds:schemaRefs>
</ds:datastoreItem>
</file>

<file path=customXml/itemProps2.xml><?xml version="1.0" encoding="utf-8"?>
<ds:datastoreItem xmlns:ds="http://schemas.openxmlformats.org/officeDocument/2006/customXml" ds:itemID="{3C5E5B8F-8475-4516-AC2E-6F1401A05ABF}">
  <ds:schemaRefs>
    <ds:schemaRef ds:uri="http://schemas.microsoft.com/office/2006/documentManagement/types"/>
    <ds:schemaRef ds:uri="http://schemas.microsoft.com/office/2006/metadata/properties"/>
    <ds:schemaRef ds:uri="bb4941f2-48be-4bb0-a3d9-a0ff0057a962"/>
    <ds:schemaRef ds:uri="http://schemas.microsoft.com/office/infopath/2007/PartnerControls"/>
    <ds:schemaRef ds:uri="http://purl.org/dc/terms/"/>
    <ds:schemaRef ds:uri="http://purl.org/dc/elements/1.1/"/>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D57B0C5-28A8-4CE1-A2EA-63EEDC90D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1059</Words>
  <Application>Microsoft Office PowerPoint</Application>
  <PresentationFormat>Breitbild</PresentationFormat>
  <Paragraphs>107</Paragraphs>
  <Slides>13</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BFU Suisse</vt:lpstr>
      <vt:lpstr>BFU Suisse </vt:lpstr>
      <vt:lpstr>BFU Suisse Medium</vt:lpstr>
      <vt:lpstr>Suisse Int'l</vt:lpstr>
      <vt:lpstr>Design bfu</vt:lpstr>
      <vt:lpstr>Stürzen ist ein Kinderspiel.</vt:lpstr>
      <vt:lpstr>PowerPoint-Präsentation</vt:lpstr>
      <vt:lpstr>Häufige Sturzursachen</vt:lpstr>
      <vt:lpstr>Sturzgefahren beseitigen​</vt:lpstr>
      <vt:lpstr>Treppe sicher gestalten</vt:lpstr>
      <vt:lpstr>Leitern mit gutem Stand verwenden</vt:lpstr>
      <vt:lpstr>Aufmerksam gehen</vt:lpstr>
      <vt:lpstr>Im Gleichgewicht bleiben</vt:lpstr>
      <vt:lpstr>Bewegungsempfehlungen</vt:lpstr>
      <vt:lpstr>Übung Kraft: Bein abspreizen</vt:lpstr>
      <vt:lpstr>Übung Gleichgewicht: Einbeinstand</vt:lpstr>
      <vt:lpstr>PowerPoint-Präsentation</vt:lpstr>
      <vt:lpstr>Mehr Informationen</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Baeriswyl Michelle</dc:creator>
  <cp:lastModifiedBy>Baeriswyl Michelle</cp:lastModifiedBy>
  <cp:revision>31</cp:revision>
  <cp:lastPrinted>2019-03-22T15:02:17Z</cp:lastPrinted>
  <dcterms:created xsi:type="dcterms:W3CDTF">2020-06-18T12:59:55Z</dcterms:created>
  <dcterms:modified xsi:type="dcterms:W3CDTF">2021-08-19T06:44:57Z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ies>
</file>