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5"/>
  </p:notesMasterIdLst>
  <p:handoutMasterIdLst>
    <p:handoutMasterId r:id="rId16"/>
  </p:handoutMasterIdLst>
  <p:sldIdLst>
    <p:sldId id="262" r:id="rId5"/>
    <p:sldId id="305" r:id="rId6"/>
    <p:sldId id="306" r:id="rId7"/>
    <p:sldId id="313" r:id="rId8"/>
    <p:sldId id="308" r:id="rId9"/>
    <p:sldId id="310" r:id="rId10"/>
    <p:sldId id="314" r:id="rId11"/>
    <p:sldId id="307" r:id="rId12"/>
    <p:sldId id="272" r:id="rId13"/>
    <p:sldId id="300" r:id="rId1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obias" initials="JT" lastIdx="1" clrIdx="0">
    <p:extLst>
      <p:ext uri="{19B8F6BF-5375-455C-9EA6-DF929625EA0E}">
        <p15:presenceInfo xmlns:p15="http://schemas.microsoft.com/office/powerpoint/2012/main" userId="S::t.jakob@bfu.ch::6edbea8e-ef0f-4f3b-b0c5-a8afa6ec1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D8E94A-F5CA-4D59-A7C8-3B819CD54640}" v="1" dt="2023-04-20T17:54:23.410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90677" autoAdjust="0"/>
  </p:normalViewPr>
  <p:slideViewPr>
    <p:cSldViewPr showGuides="1">
      <p:cViewPr varScale="1">
        <p:scale>
          <a:sx n="87" d="100"/>
          <a:sy n="87" d="100"/>
        </p:scale>
        <p:origin x="396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B1803DFB-5903-46AE-92D7-9292E4C6CFC6}"/>
    <pc:docChg chg="custSel addSld delSld modSld">
      <pc:chgData name="Baeriswyl Michelle" userId="7dbe6026-e9b7-4e33-982d-84db899c07af" providerId="ADAL" clId="{B1803DFB-5903-46AE-92D7-9292E4C6CFC6}" dt="2023-03-09T06:07:17.204" v="835"/>
      <pc:docMkLst>
        <pc:docMk/>
      </pc:docMkLst>
      <pc:sldChg chg="modSp mod">
        <pc:chgData name="Baeriswyl Michelle" userId="7dbe6026-e9b7-4e33-982d-84db899c07af" providerId="ADAL" clId="{B1803DFB-5903-46AE-92D7-9292E4C6CFC6}" dt="2023-02-02T05:54:20.403" v="592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B1803DFB-5903-46AE-92D7-9292E4C6CFC6}" dt="2023-02-02T05:54:20.403" v="592" actId="20577"/>
          <ac:spMkLst>
            <pc:docMk/>
            <pc:sldMk cId="92098864" sldId="262"/>
            <ac:spMk id="2" creationId="{7F16535B-A44E-4B7E-937F-2832689222D6}"/>
          </ac:spMkLst>
        </pc:spChg>
      </pc:sldChg>
      <pc:sldChg chg="modSp mod">
        <pc:chgData name="Baeriswyl Michelle" userId="7dbe6026-e9b7-4e33-982d-84db899c07af" providerId="ADAL" clId="{B1803DFB-5903-46AE-92D7-9292E4C6CFC6}" dt="2023-02-22T07:06:14.331" v="736" actId="20577"/>
        <pc:sldMkLst>
          <pc:docMk/>
          <pc:sldMk cId="921959464" sldId="272"/>
        </pc:sldMkLst>
        <pc:spChg chg="mod">
          <ac:chgData name="Baeriswyl Michelle" userId="7dbe6026-e9b7-4e33-982d-84db899c07af" providerId="ADAL" clId="{B1803DFB-5903-46AE-92D7-9292E4C6CFC6}" dt="2023-02-22T07:06:14.331" v="736" actId="20577"/>
          <ac:spMkLst>
            <pc:docMk/>
            <pc:sldMk cId="921959464" sldId="272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B1803DFB-5903-46AE-92D7-9292E4C6CFC6}" dt="2023-02-22T07:08:22.591" v="812" actId="20577"/>
        <pc:sldMkLst>
          <pc:docMk/>
          <pc:sldMk cId="2650679061" sldId="300"/>
        </pc:sldMkLst>
        <pc:spChg chg="mod">
          <ac:chgData name="Baeriswyl Michelle" userId="7dbe6026-e9b7-4e33-982d-84db899c07af" providerId="ADAL" clId="{B1803DFB-5903-46AE-92D7-9292E4C6CFC6}" dt="2023-02-22T07:08:22.591" v="812" actId="20577"/>
          <ac:spMkLst>
            <pc:docMk/>
            <pc:sldMk cId="2650679061" sldId="300"/>
            <ac:spMk id="3" creationId="{00000000-0000-0000-0000-000000000000}"/>
          </ac:spMkLst>
        </pc:spChg>
      </pc:sldChg>
      <pc:sldChg chg="addSp delSp modSp mod">
        <pc:chgData name="Baeriswyl Michelle" userId="7dbe6026-e9b7-4e33-982d-84db899c07af" providerId="ADAL" clId="{B1803DFB-5903-46AE-92D7-9292E4C6CFC6}" dt="2023-03-07T05:41:44.626" v="831" actId="208"/>
        <pc:sldMkLst>
          <pc:docMk/>
          <pc:sldMk cId="1152384647" sldId="305"/>
        </pc:sldMkLst>
        <pc:spChg chg="del">
          <ac:chgData name="Baeriswyl Michelle" userId="7dbe6026-e9b7-4e33-982d-84db899c07af" providerId="ADAL" clId="{B1803DFB-5903-46AE-92D7-9292E4C6CFC6}" dt="2023-03-07T05:41:20.192" v="823" actId="22"/>
          <ac:spMkLst>
            <pc:docMk/>
            <pc:sldMk cId="1152384647" sldId="305"/>
            <ac:spMk id="5" creationId="{544C9A88-8311-C603-7D4E-01F27EF8F9D0}"/>
          </ac:spMkLst>
        </pc:spChg>
        <pc:spChg chg="mod">
          <ac:chgData name="Baeriswyl Michelle" userId="7dbe6026-e9b7-4e33-982d-84db899c07af" providerId="ADAL" clId="{B1803DFB-5903-46AE-92D7-9292E4C6CFC6}" dt="2023-02-02T05:54:42.283" v="609" actId="20577"/>
          <ac:spMkLst>
            <pc:docMk/>
            <pc:sldMk cId="1152384647" sldId="305"/>
            <ac:spMk id="6" creationId="{161916D2-EB64-4D9E-84F2-A0CCA990F719}"/>
          </ac:spMkLst>
        </pc:spChg>
        <pc:spChg chg="add del mod">
          <ac:chgData name="Baeriswyl Michelle" userId="7dbe6026-e9b7-4e33-982d-84db899c07af" providerId="ADAL" clId="{B1803DFB-5903-46AE-92D7-9292E4C6CFC6}" dt="2023-03-07T05:41:31.650" v="826" actId="478"/>
          <ac:spMkLst>
            <pc:docMk/>
            <pc:sldMk cId="1152384647" sldId="305"/>
            <ac:spMk id="8" creationId="{EC7FAEB1-092A-3B9C-1D08-880201AAACD1}"/>
          </ac:spMkLst>
        </pc:spChg>
        <pc:picChg chg="add del mod ord modCrop">
          <ac:chgData name="Baeriswyl Michelle" userId="7dbe6026-e9b7-4e33-982d-84db899c07af" providerId="ADAL" clId="{B1803DFB-5903-46AE-92D7-9292E4C6CFC6}" dt="2023-03-07T05:41:29.334" v="825" actId="478"/>
          <ac:picMkLst>
            <pc:docMk/>
            <pc:sldMk cId="1152384647" sldId="305"/>
            <ac:picMk id="3" creationId="{95A57EB1-EC46-FFA6-3816-E32DDFCB0657}"/>
          </ac:picMkLst>
        </pc:picChg>
        <pc:picChg chg="add mod">
          <ac:chgData name="Baeriswyl Michelle" userId="7dbe6026-e9b7-4e33-982d-84db899c07af" providerId="ADAL" clId="{B1803DFB-5903-46AE-92D7-9292E4C6CFC6}" dt="2023-03-07T05:41:44.626" v="831" actId="208"/>
          <ac:picMkLst>
            <pc:docMk/>
            <pc:sldMk cId="1152384647" sldId="305"/>
            <ac:picMk id="10" creationId="{0E542109-147C-42F8-4D8C-1AD7BEB1F42A}"/>
          </ac:picMkLst>
        </pc:picChg>
      </pc:sldChg>
      <pc:sldChg chg="modSp mod">
        <pc:chgData name="Baeriswyl Michelle" userId="7dbe6026-e9b7-4e33-982d-84db899c07af" providerId="ADAL" clId="{B1803DFB-5903-46AE-92D7-9292E4C6CFC6}" dt="2023-02-02T05:55:25.123" v="610" actId="6549"/>
        <pc:sldMkLst>
          <pc:docMk/>
          <pc:sldMk cId="2506486048" sldId="306"/>
        </pc:sldMkLst>
        <pc:spChg chg="mod">
          <ac:chgData name="Baeriswyl Michelle" userId="7dbe6026-e9b7-4e33-982d-84db899c07af" providerId="ADAL" clId="{B1803DFB-5903-46AE-92D7-9292E4C6CFC6}" dt="2023-02-02T05:55:25.123" v="610" actId="6549"/>
          <ac:spMkLst>
            <pc:docMk/>
            <pc:sldMk cId="2506486048" sldId="306"/>
            <ac:spMk id="2" creationId="{161A11B3-92A6-4627-896F-7FFCE60EFB70}"/>
          </ac:spMkLst>
        </pc:spChg>
      </pc:sldChg>
      <pc:sldChg chg="modSp mod">
        <pc:chgData name="Baeriswyl Michelle" userId="7dbe6026-e9b7-4e33-982d-84db899c07af" providerId="ADAL" clId="{B1803DFB-5903-46AE-92D7-9292E4C6CFC6}" dt="2023-02-22T07:06:03.122" v="731" actId="20577"/>
        <pc:sldMkLst>
          <pc:docMk/>
          <pc:sldMk cId="320009527" sldId="307"/>
        </pc:sldMkLst>
        <pc:spChg chg="mod">
          <ac:chgData name="Baeriswyl Michelle" userId="7dbe6026-e9b7-4e33-982d-84db899c07af" providerId="ADAL" clId="{B1803DFB-5903-46AE-92D7-9292E4C6CFC6}" dt="2023-02-22T07:06:03.122" v="731" actId="20577"/>
          <ac:spMkLst>
            <pc:docMk/>
            <pc:sldMk cId="320009527" sldId="307"/>
            <ac:spMk id="2" creationId="{2A5719FC-40CF-4B89-B6C1-D544AF3ACFA9}"/>
          </ac:spMkLst>
        </pc:spChg>
      </pc:sldChg>
      <pc:sldChg chg="modSp mod">
        <pc:chgData name="Baeriswyl Michelle" userId="7dbe6026-e9b7-4e33-982d-84db899c07af" providerId="ADAL" clId="{B1803DFB-5903-46AE-92D7-9292E4C6CFC6}" dt="2023-02-22T07:05:27.411" v="687" actId="20577"/>
        <pc:sldMkLst>
          <pc:docMk/>
          <pc:sldMk cId="1909198141" sldId="308"/>
        </pc:sldMkLst>
        <pc:spChg chg="mod">
          <ac:chgData name="Baeriswyl Michelle" userId="7dbe6026-e9b7-4e33-982d-84db899c07af" providerId="ADAL" clId="{B1803DFB-5903-46AE-92D7-9292E4C6CFC6}" dt="2023-02-22T07:05:27.411" v="687" actId="20577"/>
          <ac:spMkLst>
            <pc:docMk/>
            <pc:sldMk cId="1909198141" sldId="308"/>
            <ac:spMk id="2" creationId="{52F1A9E7-DCAE-453A-AEAC-95CB096A628B}"/>
          </ac:spMkLst>
        </pc:spChg>
      </pc:sldChg>
      <pc:sldChg chg="addSp delSp modSp mod">
        <pc:chgData name="Baeriswyl Michelle" userId="7dbe6026-e9b7-4e33-982d-84db899c07af" providerId="ADAL" clId="{B1803DFB-5903-46AE-92D7-9292E4C6CFC6}" dt="2023-02-22T07:13:23.653" v="822" actId="108"/>
        <pc:sldMkLst>
          <pc:docMk/>
          <pc:sldMk cId="1631800242" sldId="310"/>
        </pc:sldMkLst>
        <pc:spChg chg="add mod">
          <ac:chgData name="Baeriswyl Michelle" userId="7dbe6026-e9b7-4e33-982d-84db899c07af" providerId="ADAL" clId="{B1803DFB-5903-46AE-92D7-9292E4C6CFC6}" dt="2023-02-22T07:13:23.653" v="822" actId="108"/>
          <ac:spMkLst>
            <pc:docMk/>
            <pc:sldMk cId="1631800242" sldId="310"/>
            <ac:spMk id="11" creationId="{3FB5BEC3-5EEE-D3C0-AC1D-9DB8D7B0C394}"/>
          </ac:spMkLst>
        </pc:spChg>
        <pc:spChg chg="del">
          <ac:chgData name="Baeriswyl Michelle" userId="7dbe6026-e9b7-4e33-982d-84db899c07af" providerId="ADAL" clId="{B1803DFB-5903-46AE-92D7-9292E4C6CFC6}" dt="2023-01-26T06:09:06.789" v="62" actId="478"/>
          <ac:spMkLst>
            <pc:docMk/>
            <pc:sldMk cId="1631800242" sldId="310"/>
            <ac:spMk id="21" creationId="{17FC9F28-C623-6145-3784-ADEFB8664531}"/>
          </ac:spMkLst>
        </pc:spChg>
        <pc:picChg chg="add del mod">
          <ac:chgData name="Baeriswyl Michelle" userId="7dbe6026-e9b7-4e33-982d-84db899c07af" providerId="ADAL" clId="{B1803DFB-5903-46AE-92D7-9292E4C6CFC6}" dt="2023-01-26T06:08:53.646" v="59" actId="478"/>
          <ac:picMkLst>
            <pc:docMk/>
            <pc:sldMk cId="1631800242" sldId="310"/>
            <ac:picMk id="3" creationId="{BEBDD22F-009A-3040-AA63-90D0B849E130}"/>
          </ac:picMkLst>
        </pc:picChg>
        <pc:picChg chg="add del mod">
          <ac:chgData name="Baeriswyl Michelle" userId="7dbe6026-e9b7-4e33-982d-84db899c07af" providerId="ADAL" clId="{B1803DFB-5903-46AE-92D7-9292E4C6CFC6}" dt="2023-01-26T06:08:54.046" v="60" actId="478"/>
          <ac:picMkLst>
            <pc:docMk/>
            <pc:sldMk cId="1631800242" sldId="310"/>
            <ac:picMk id="7" creationId="{A49DD1F2-216F-CF69-4119-BC32A8F55D0B}"/>
          </ac:picMkLst>
        </pc:picChg>
        <pc:picChg chg="del">
          <ac:chgData name="Baeriswyl Michelle" userId="7dbe6026-e9b7-4e33-982d-84db899c07af" providerId="ADAL" clId="{B1803DFB-5903-46AE-92D7-9292E4C6CFC6}" dt="2023-01-26T06:03:18.707" v="0" actId="478"/>
          <ac:picMkLst>
            <pc:docMk/>
            <pc:sldMk cId="1631800242" sldId="310"/>
            <ac:picMk id="9" creationId="{AC838FA0-148A-7F07-D4A8-88A787188DC6}"/>
          </ac:picMkLst>
        </pc:picChg>
        <pc:picChg chg="add del mod">
          <ac:chgData name="Baeriswyl Michelle" userId="7dbe6026-e9b7-4e33-982d-84db899c07af" providerId="ADAL" clId="{B1803DFB-5903-46AE-92D7-9292E4C6CFC6}" dt="2023-01-26T06:08:54.456" v="61" actId="478"/>
          <ac:picMkLst>
            <pc:docMk/>
            <pc:sldMk cId="1631800242" sldId="310"/>
            <ac:picMk id="10" creationId="{3D9DD781-C7F2-6FF2-9C05-C5458C262D4A}"/>
          </ac:picMkLst>
        </pc:picChg>
        <pc:picChg chg="del">
          <ac:chgData name="Baeriswyl Michelle" userId="7dbe6026-e9b7-4e33-982d-84db899c07af" providerId="ADAL" clId="{B1803DFB-5903-46AE-92D7-9292E4C6CFC6}" dt="2023-01-26T06:03:19.178" v="1" actId="478"/>
          <ac:picMkLst>
            <pc:docMk/>
            <pc:sldMk cId="1631800242" sldId="310"/>
            <ac:picMk id="18" creationId="{2832D491-589A-74C2-7F19-0FA3742A529F}"/>
          </ac:picMkLst>
        </pc:picChg>
        <pc:picChg chg="del">
          <ac:chgData name="Baeriswyl Michelle" userId="7dbe6026-e9b7-4e33-982d-84db899c07af" providerId="ADAL" clId="{B1803DFB-5903-46AE-92D7-9292E4C6CFC6}" dt="2023-01-26T06:03:19.763" v="2" actId="478"/>
          <ac:picMkLst>
            <pc:docMk/>
            <pc:sldMk cId="1631800242" sldId="310"/>
            <ac:picMk id="20" creationId="{0F04A8BC-3733-D13C-FA8B-1C0C2ADB40BF}"/>
          </ac:picMkLst>
        </pc:picChg>
      </pc:sldChg>
      <pc:sldChg chg="del">
        <pc:chgData name="Baeriswyl Michelle" userId="7dbe6026-e9b7-4e33-982d-84db899c07af" providerId="ADAL" clId="{B1803DFB-5903-46AE-92D7-9292E4C6CFC6}" dt="2023-02-22T07:05:44.502" v="703" actId="47"/>
        <pc:sldMkLst>
          <pc:docMk/>
          <pc:sldMk cId="1694861225" sldId="312"/>
        </pc:sldMkLst>
      </pc:sldChg>
      <pc:sldChg chg="addSp delSp modSp mod">
        <pc:chgData name="Baeriswyl Michelle" userId="7dbe6026-e9b7-4e33-982d-84db899c07af" providerId="ADAL" clId="{B1803DFB-5903-46AE-92D7-9292E4C6CFC6}" dt="2023-03-09T06:07:17.204" v="835"/>
        <pc:sldMkLst>
          <pc:docMk/>
          <pc:sldMk cId="379234808" sldId="313"/>
        </pc:sldMkLst>
        <pc:spChg chg="mod">
          <ac:chgData name="Baeriswyl Michelle" userId="7dbe6026-e9b7-4e33-982d-84db899c07af" providerId="ADAL" clId="{B1803DFB-5903-46AE-92D7-9292E4C6CFC6}" dt="2023-01-26T06:47:56.226" v="547" actId="20577"/>
          <ac:spMkLst>
            <pc:docMk/>
            <pc:sldMk cId="379234808" sldId="313"/>
            <ac:spMk id="2" creationId="{161A11B3-92A6-4627-896F-7FFCE60EFB70}"/>
          </ac:spMkLst>
        </pc:spChg>
        <pc:spChg chg="add mod">
          <ac:chgData name="Baeriswyl Michelle" userId="7dbe6026-e9b7-4e33-982d-84db899c07af" providerId="ADAL" clId="{B1803DFB-5903-46AE-92D7-9292E4C6CFC6}" dt="2023-03-09T06:07:17.204" v="835"/>
          <ac:spMkLst>
            <pc:docMk/>
            <pc:sldMk cId="379234808" sldId="313"/>
            <ac:spMk id="3" creationId="{66B3458F-C327-444E-4081-6C2551EA1F34}"/>
          </ac:spMkLst>
        </pc:spChg>
        <pc:spChg chg="add del mod">
          <ac:chgData name="Baeriswyl Michelle" userId="7dbe6026-e9b7-4e33-982d-84db899c07af" providerId="ADAL" clId="{B1803DFB-5903-46AE-92D7-9292E4C6CFC6}" dt="2023-03-09T06:03:35.391" v="833"/>
          <ac:spMkLst>
            <pc:docMk/>
            <pc:sldMk cId="379234808" sldId="313"/>
            <ac:spMk id="3" creationId="{E65A516D-1DF6-B202-5146-041194319EAE}"/>
          </ac:spMkLst>
        </pc:spChg>
        <pc:spChg chg="del">
          <ac:chgData name="Baeriswyl Michelle" userId="7dbe6026-e9b7-4e33-982d-84db899c07af" providerId="ADAL" clId="{B1803DFB-5903-46AE-92D7-9292E4C6CFC6}" dt="2023-03-09T06:03:01.033" v="832"/>
          <ac:spMkLst>
            <pc:docMk/>
            <pc:sldMk cId="379234808" sldId="313"/>
            <ac:spMk id="9" creationId="{25C9E943-3E80-2A39-46DB-2FC7143980A1}"/>
          </ac:spMkLst>
        </pc:spChg>
        <pc:picChg chg="add mod">
          <ac:chgData name="Baeriswyl Michelle" userId="7dbe6026-e9b7-4e33-982d-84db899c07af" providerId="ADAL" clId="{B1803DFB-5903-46AE-92D7-9292E4C6CFC6}" dt="2023-03-09T06:03:38.183" v="834" actId="27614"/>
          <ac:picMkLst>
            <pc:docMk/>
            <pc:sldMk cId="379234808" sldId="313"/>
            <ac:picMk id="8" creationId="{FAACD62F-A07E-39BF-71C6-9F9F14F038B6}"/>
          </ac:picMkLst>
        </pc:picChg>
      </pc:sldChg>
      <pc:sldChg chg="delSp modSp add mod">
        <pc:chgData name="Baeriswyl Michelle" userId="7dbe6026-e9b7-4e33-982d-84db899c07af" providerId="ADAL" clId="{B1803DFB-5903-46AE-92D7-9292E4C6CFC6}" dt="2023-02-22T07:11:46.470" v="819" actId="732"/>
        <pc:sldMkLst>
          <pc:docMk/>
          <pc:sldMk cId="3288353723" sldId="314"/>
        </pc:sldMkLst>
        <pc:spChg chg="mod">
          <ac:chgData name="Baeriswyl Michelle" userId="7dbe6026-e9b7-4e33-982d-84db899c07af" providerId="ADAL" clId="{B1803DFB-5903-46AE-92D7-9292E4C6CFC6}" dt="2023-01-26T06:13:49.187" v="439" actId="20577"/>
          <ac:spMkLst>
            <pc:docMk/>
            <pc:sldMk cId="3288353723" sldId="314"/>
            <ac:spMk id="4" creationId="{E4DDC041-8881-4DF7-87F9-A28678C3FCAD}"/>
          </ac:spMkLst>
        </pc:spChg>
        <pc:spChg chg="del mod">
          <ac:chgData name="Baeriswyl Michelle" userId="7dbe6026-e9b7-4e33-982d-84db899c07af" providerId="ADAL" clId="{B1803DFB-5903-46AE-92D7-9292E4C6CFC6}" dt="2023-01-26T06:13:54.320" v="441" actId="478"/>
          <ac:spMkLst>
            <pc:docMk/>
            <pc:sldMk cId="3288353723" sldId="314"/>
            <ac:spMk id="21" creationId="{17FC9F28-C623-6145-3784-ADEFB8664531}"/>
          </ac:spMkLst>
        </pc:spChg>
        <pc:picChg chg="mod modCrop">
          <ac:chgData name="Baeriswyl Michelle" userId="7dbe6026-e9b7-4e33-982d-84db899c07af" providerId="ADAL" clId="{B1803DFB-5903-46AE-92D7-9292E4C6CFC6}" dt="2023-02-22T07:11:31.150" v="815" actId="732"/>
          <ac:picMkLst>
            <pc:docMk/>
            <pc:sldMk cId="3288353723" sldId="314"/>
            <ac:picMk id="3" creationId="{BEBDD22F-009A-3040-AA63-90D0B849E130}"/>
          </ac:picMkLst>
        </pc:picChg>
        <pc:picChg chg="mod modCrop">
          <ac:chgData name="Baeriswyl Michelle" userId="7dbe6026-e9b7-4e33-982d-84db899c07af" providerId="ADAL" clId="{B1803DFB-5903-46AE-92D7-9292E4C6CFC6}" dt="2023-02-22T07:11:46.470" v="819" actId="732"/>
          <ac:picMkLst>
            <pc:docMk/>
            <pc:sldMk cId="3288353723" sldId="314"/>
            <ac:picMk id="7" creationId="{A49DD1F2-216F-CF69-4119-BC32A8F55D0B}"/>
          </ac:picMkLst>
        </pc:picChg>
        <pc:picChg chg="mod">
          <ac:chgData name="Baeriswyl Michelle" userId="7dbe6026-e9b7-4e33-982d-84db899c07af" providerId="ADAL" clId="{B1803DFB-5903-46AE-92D7-9292E4C6CFC6}" dt="2023-01-26T06:15:05.854" v="488" actId="2085"/>
          <ac:picMkLst>
            <pc:docMk/>
            <pc:sldMk cId="3288353723" sldId="314"/>
            <ac:picMk id="10" creationId="{3D9DD781-C7F2-6FF2-9C05-C5458C262D4A}"/>
          </ac:picMkLst>
        </pc:picChg>
      </pc:sldChg>
    </pc:docChg>
  </pc:docChgLst>
  <pc:docChgLst>
    <pc:chgData name="Baeriswyl Michelle" userId="7dbe6026-e9b7-4e33-982d-84db899c07af" providerId="ADAL" clId="{2D1BAFF9-CA85-46D1-8122-CD6B2508FA88}"/>
    <pc:docChg chg="undo redo custSel addSld delSld modSld sldOrd">
      <pc:chgData name="Baeriswyl Michelle" userId="7dbe6026-e9b7-4e33-982d-84db899c07af" providerId="ADAL" clId="{2D1BAFF9-CA85-46D1-8122-CD6B2508FA88}" dt="2023-01-23T10:07:59.657" v="1668" actId="14100"/>
      <pc:docMkLst>
        <pc:docMk/>
      </pc:docMkLst>
      <pc:sldChg chg="modSp mod">
        <pc:chgData name="Baeriswyl Michelle" userId="7dbe6026-e9b7-4e33-982d-84db899c07af" providerId="ADAL" clId="{2D1BAFF9-CA85-46D1-8122-CD6B2508FA88}" dt="2023-01-17T13:43:01.815" v="543" actId="13926"/>
        <pc:sldMkLst>
          <pc:docMk/>
          <pc:sldMk cId="92098864" sldId="262"/>
        </pc:sldMkLst>
        <pc:spChg chg="mod">
          <ac:chgData name="Baeriswyl Michelle" userId="7dbe6026-e9b7-4e33-982d-84db899c07af" providerId="ADAL" clId="{2D1BAFF9-CA85-46D1-8122-CD6B2508FA88}" dt="2023-01-17T13:43:01.815" v="543" actId="13926"/>
          <ac:spMkLst>
            <pc:docMk/>
            <pc:sldMk cId="92098864" sldId="262"/>
            <ac:spMk id="2" creationId="{7F16535B-A44E-4B7E-937F-2832689222D6}"/>
          </ac:spMkLst>
        </pc:spChg>
        <pc:spChg chg="mod">
          <ac:chgData name="Baeriswyl Michelle" userId="7dbe6026-e9b7-4e33-982d-84db899c07af" providerId="ADAL" clId="{2D1BAFF9-CA85-46D1-8122-CD6B2508FA88}" dt="2023-01-17T13:42:48.016" v="536" actId="20577"/>
          <ac:spMkLst>
            <pc:docMk/>
            <pc:sldMk cId="92098864" sldId="262"/>
            <ac:spMk id="5" creationId="{794D73AA-0DDD-4133-AEC8-33791742225C}"/>
          </ac:spMkLst>
        </pc:spChg>
      </pc:sldChg>
      <pc:sldChg chg="modSp mod">
        <pc:chgData name="Baeriswyl Michelle" userId="7dbe6026-e9b7-4e33-982d-84db899c07af" providerId="ADAL" clId="{2D1BAFF9-CA85-46D1-8122-CD6B2508FA88}" dt="2023-01-03T14:40:51.314" v="181" actId="20577"/>
        <pc:sldMkLst>
          <pc:docMk/>
          <pc:sldMk cId="921959464" sldId="272"/>
        </pc:sldMkLst>
        <pc:spChg chg="mod">
          <ac:chgData name="Baeriswyl Michelle" userId="7dbe6026-e9b7-4e33-982d-84db899c07af" providerId="ADAL" clId="{2D1BAFF9-CA85-46D1-8122-CD6B2508FA88}" dt="2023-01-03T14:40:51.314" v="181" actId="20577"/>
          <ac:spMkLst>
            <pc:docMk/>
            <pc:sldMk cId="921959464" sldId="272"/>
            <ac:spMk id="3" creationId="{00000000-0000-0000-0000-000000000000}"/>
          </ac:spMkLst>
        </pc:spChg>
      </pc:sldChg>
      <pc:sldChg chg="modSp del mod">
        <pc:chgData name="Baeriswyl Michelle" userId="7dbe6026-e9b7-4e33-982d-84db899c07af" providerId="ADAL" clId="{2D1BAFF9-CA85-46D1-8122-CD6B2508FA88}" dt="2023-01-23T09:14:54.135" v="1298" actId="47"/>
        <pc:sldMkLst>
          <pc:docMk/>
          <pc:sldMk cId="3135969785" sldId="301"/>
        </pc:sldMkLst>
        <pc:spChg chg="mod">
          <ac:chgData name="Baeriswyl Michelle" userId="7dbe6026-e9b7-4e33-982d-84db899c07af" providerId="ADAL" clId="{2D1BAFF9-CA85-46D1-8122-CD6B2508FA88}" dt="2023-01-03T14:39:44.053" v="64" actId="20577"/>
          <ac:spMkLst>
            <pc:docMk/>
            <pc:sldMk cId="3135969785" sldId="301"/>
            <ac:spMk id="2" creationId="{839D7718-7F40-4EC5-A88D-5B7E0CDAD0AE}"/>
          </ac:spMkLst>
        </pc:spChg>
        <pc:spChg chg="mod">
          <ac:chgData name="Baeriswyl Michelle" userId="7dbe6026-e9b7-4e33-982d-84db899c07af" providerId="ADAL" clId="{2D1BAFF9-CA85-46D1-8122-CD6B2508FA88}" dt="2023-01-18T06:14:27.228" v="1275" actId="948"/>
          <ac:spMkLst>
            <pc:docMk/>
            <pc:sldMk cId="3135969785" sldId="301"/>
            <ac:spMk id="3" creationId="{7A1796D6-58DE-42C0-9574-57FAD754BA02}"/>
          </ac:spMkLst>
        </pc:spChg>
      </pc:sldChg>
      <pc:sldChg chg="addSp delSp modSp mod">
        <pc:chgData name="Baeriswyl Michelle" userId="7dbe6026-e9b7-4e33-982d-84db899c07af" providerId="ADAL" clId="{2D1BAFF9-CA85-46D1-8122-CD6B2508FA88}" dt="2023-01-23T10:07:59.657" v="1668" actId="14100"/>
        <pc:sldMkLst>
          <pc:docMk/>
          <pc:sldMk cId="1152384647" sldId="305"/>
        </pc:sldMkLst>
        <pc:spChg chg="add del mod">
          <ac:chgData name="Baeriswyl Michelle" userId="7dbe6026-e9b7-4e33-982d-84db899c07af" providerId="ADAL" clId="{2D1BAFF9-CA85-46D1-8122-CD6B2508FA88}" dt="2023-01-04T06:10:49.507" v="514"/>
          <ac:spMkLst>
            <pc:docMk/>
            <pc:sldMk cId="1152384647" sldId="305"/>
            <ac:spMk id="3" creationId="{3EFB4800-8F39-8BAC-DDDB-1638754ECF84}"/>
          </ac:spMkLst>
        </pc:spChg>
        <pc:spChg chg="add mod">
          <ac:chgData name="Baeriswyl Michelle" userId="7dbe6026-e9b7-4e33-982d-84db899c07af" providerId="ADAL" clId="{2D1BAFF9-CA85-46D1-8122-CD6B2508FA88}" dt="2023-01-23T10:07:59.657" v="1668" actId="14100"/>
          <ac:spMkLst>
            <pc:docMk/>
            <pc:sldMk cId="1152384647" sldId="305"/>
            <ac:spMk id="5" creationId="{544C9A88-8311-C603-7D4E-01F27EF8F9D0}"/>
          </ac:spMkLst>
        </pc:spChg>
        <pc:spChg chg="mod">
          <ac:chgData name="Baeriswyl Michelle" userId="7dbe6026-e9b7-4e33-982d-84db899c07af" providerId="ADAL" clId="{2D1BAFF9-CA85-46D1-8122-CD6B2508FA88}" dt="2023-01-18T05:28:34.320" v="553" actId="20577"/>
          <ac:spMkLst>
            <pc:docMk/>
            <pc:sldMk cId="1152384647" sldId="305"/>
            <ac:spMk id="6" creationId="{161916D2-EB64-4D9E-84F2-A0CCA990F719}"/>
          </ac:spMkLst>
        </pc:spChg>
        <pc:spChg chg="del">
          <ac:chgData name="Baeriswyl Michelle" userId="7dbe6026-e9b7-4e33-982d-84db899c07af" providerId="ADAL" clId="{2D1BAFF9-CA85-46D1-8122-CD6B2508FA88}" dt="2023-01-23T10:07:55" v="1666" actId="478"/>
          <ac:spMkLst>
            <pc:docMk/>
            <pc:sldMk cId="1152384647" sldId="305"/>
            <ac:spMk id="7" creationId="{AD206761-DF0B-426F-8DAC-94D984A15CFE}"/>
          </ac:spMkLst>
        </pc:spChg>
        <pc:spChg chg="add del mod">
          <ac:chgData name="Baeriswyl Michelle" userId="7dbe6026-e9b7-4e33-982d-84db899c07af" providerId="ADAL" clId="{2D1BAFF9-CA85-46D1-8122-CD6B2508FA88}" dt="2023-01-23T10:07:56.720" v="1667" actId="478"/>
          <ac:spMkLst>
            <pc:docMk/>
            <pc:sldMk cId="1152384647" sldId="305"/>
            <ac:spMk id="9" creationId="{DDE19B23-46B5-A0B4-D9D0-233F18A9169A}"/>
          </ac:spMkLst>
        </pc:spChg>
        <pc:picChg chg="add del mod">
          <ac:chgData name="Baeriswyl Michelle" userId="7dbe6026-e9b7-4e33-982d-84db899c07af" providerId="ADAL" clId="{2D1BAFF9-CA85-46D1-8122-CD6B2508FA88}" dt="2023-01-23T09:38:21.046" v="1536" actId="478"/>
          <ac:picMkLst>
            <pc:docMk/>
            <pc:sldMk cId="1152384647" sldId="305"/>
            <ac:picMk id="2" creationId="{E605746C-E8EA-96DA-91D5-EA68365F0FC3}"/>
          </ac:picMkLst>
        </pc:picChg>
        <pc:picChg chg="del">
          <ac:chgData name="Baeriswyl Michelle" userId="7dbe6026-e9b7-4e33-982d-84db899c07af" providerId="ADAL" clId="{2D1BAFF9-CA85-46D1-8122-CD6B2508FA88}" dt="2023-01-03T14:42:12.111" v="185" actId="478"/>
          <ac:picMkLst>
            <pc:docMk/>
            <pc:sldMk cId="1152384647" sldId="305"/>
            <ac:picMk id="9" creationId="{A2520784-6468-4E90-914A-D326D98974A7}"/>
          </ac:picMkLst>
        </pc:picChg>
      </pc:sldChg>
      <pc:sldChg chg="addSp delSp modSp mod modNotesTx">
        <pc:chgData name="Baeriswyl Michelle" userId="7dbe6026-e9b7-4e33-982d-84db899c07af" providerId="ADAL" clId="{2D1BAFF9-CA85-46D1-8122-CD6B2508FA88}" dt="2023-01-23T09:16:11.915" v="1309" actId="14100"/>
        <pc:sldMkLst>
          <pc:docMk/>
          <pc:sldMk cId="2506486048" sldId="306"/>
        </pc:sldMkLst>
        <pc:spChg chg="mod">
          <ac:chgData name="Baeriswyl Michelle" userId="7dbe6026-e9b7-4e33-982d-84db899c07af" providerId="ADAL" clId="{2D1BAFF9-CA85-46D1-8122-CD6B2508FA88}" dt="2023-01-23T09:16:11.915" v="1309" actId="14100"/>
          <ac:spMkLst>
            <pc:docMk/>
            <pc:sldMk cId="2506486048" sldId="306"/>
            <ac:spMk id="2" creationId="{161A11B3-92A6-4627-896F-7FFCE60EFB70}"/>
          </ac:spMkLst>
        </pc:spChg>
        <pc:spChg chg="mod">
          <ac:chgData name="Baeriswyl Michelle" userId="7dbe6026-e9b7-4e33-982d-84db899c07af" providerId="ADAL" clId="{2D1BAFF9-CA85-46D1-8122-CD6B2508FA88}" dt="2023-01-03T14:39:23.061" v="35" actId="20577"/>
          <ac:spMkLst>
            <pc:docMk/>
            <pc:sldMk cId="2506486048" sldId="306"/>
            <ac:spMk id="4" creationId="{A5191775-09BA-4D9F-A499-E8DE9E95BEDA}"/>
          </ac:spMkLst>
        </pc:spChg>
        <pc:spChg chg="add del mod">
          <ac:chgData name="Baeriswyl Michelle" userId="7dbe6026-e9b7-4e33-982d-84db899c07af" providerId="ADAL" clId="{2D1BAFF9-CA85-46D1-8122-CD6B2508FA88}" dt="2023-01-23T09:16:08.002" v="1308" actId="478"/>
          <ac:spMkLst>
            <pc:docMk/>
            <pc:sldMk cId="2506486048" sldId="306"/>
            <ac:spMk id="6" creationId="{66FA5155-2031-0EA0-DDA4-0B6F6E8D9860}"/>
          </ac:spMkLst>
        </pc:spChg>
        <pc:spChg chg="add del mod">
          <ac:chgData name="Baeriswyl Michelle" userId="7dbe6026-e9b7-4e33-982d-84db899c07af" providerId="ADAL" clId="{2D1BAFF9-CA85-46D1-8122-CD6B2508FA88}" dt="2023-01-04T06:11:13.857" v="515"/>
          <ac:spMkLst>
            <pc:docMk/>
            <pc:sldMk cId="2506486048" sldId="306"/>
            <ac:spMk id="6" creationId="{A4BC8DB8-7443-83EE-528B-9978638ECF6D}"/>
          </ac:spMkLst>
        </pc:spChg>
        <pc:spChg chg="del">
          <ac:chgData name="Baeriswyl Michelle" userId="7dbe6026-e9b7-4e33-982d-84db899c07af" providerId="ADAL" clId="{2D1BAFF9-CA85-46D1-8122-CD6B2508FA88}" dt="2023-01-23T09:16:05.959" v="1307" actId="478"/>
          <ac:spMkLst>
            <pc:docMk/>
            <pc:sldMk cId="2506486048" sldId="306"/>
            <ac:spMk id="7" creationId="{0DA6BCB5-3FB7-45D0-852C-76C0F5703434}"/>
          </ac:spMkLst>
        </pc:spChg>
        <pc:spChg chg="add del mod">
          <ac:chgData name="Baeriswyl Michelle" userId="7dbe6026-e9b7-4e33-982d-84db899c07af" providerId="ADAL" clId="{2D1BAFF9-CA85-46D1-8122-CD6B2508FA88}" dt="2023-01-23T09:16:01.356" v="1306" actId="478"/>
          <ac:spMkLst>
            <pc:docMk/>
            <pc:sldMk cId="2506486048" sldId="306"/>
            <ac:spMk id="9" creationId="{25C9E943-3E80-2A39-46DB-2FC7143980A1}"/>
          </ac:spMkLst>
        </pc:spChg>
        <pc:picChg chg="add del mod">
          <ac:chgData name="Baeriswyl Michelle" userId="7dbe6026-e9b7-4e33-982d-84db899c07af" providerId="ADAL" clId="{2D1BAFF9-CA85-46D1-8122-CD6B2508FA88}" dt="2023-01-04T06:18:12.062" v="517" actId="478"/>
          <ac:picMkLst>
            <pc:docMk/>
            <pc:sldMk cId="2506486048" sldId="306"/>
            <ac:picMk id="3" creationId="{BC575BCE-2B3C-E7FC-E0A7-E3EE3A665809}"/>
          </ac:picMkLst>
        </pc:picChg>
        <pc:picChg chg="del">
          <ac:chgData name="Baeriswyl Michelle" userId="7dbe6026-e9b7-4e33-982d-84db899c07af" providerId="ADAL" clId="{2D1BAFF9-CA85-46D1-8122-CD6B2508FA88}" dt="2023-01-03T14:39:15.033" v="7" actId="478"/>
          <ac:picMkLst>
            <pc:docMk/>
            <pc:sldMk cId="2506486048" sldId="306"/>
            <ac:picMk id="9" creationId="{6105CF55-7787-4223-9F90-FD10F1DB19D4}"/>
          </ac:picMkLst>
        </pc:picChg>
      </pc:sldChg>
      <pc:sldChg chg="addSp delSp modSp mod ord">
        <pc:chgData name="Baeriswyl Michelle" userId="7dbe6026-e9b7-4e33-982d-84db899c07af" providerId="ADAL" clId="{2D1BAFF9-CA85-46D1-8122-CD6B2508FA88}" dt="2023-01-23T09:08:56.360" v="1292"/>
        <pc:sldMkLst>
          <pc:docMk/>
          <pc:sldMk cId="320009527" sldId="307"/>
        </pc:sldMkLst>
        <pc:spChg chg="mod">
          <ac:chgData name="Baeriswyl Michelle" userId="7dbe6026-e9b7-4e33-982d-84db899c07af" providerId="ADAL" clId="{2D1BAFF9-CA85-46D1-8122-CD6B2508FA88}" dt="2023-01-04T06:08:32.353" v="512" actId="6549"/>
          <ac:spMkLst>
            <pc:docMk/>
            <pc:sldMk cId="320009527" sldId="307"/>
            <ac:spMk id="2" creationId="{2A5719FC-40CF-4B89-B6C1-D544AF3ACFA9}"/>
          </ac:spMkLst>
        </pc:spChg>
        <pc:spChg chg="mod">
          <ac:chgData name="Baeriswyl Michelle" userId="7dbe6026-e9b7-4e33-982d-84db899c07af" providerId="ADAL" clId="{2D1BAFF9-CA85-46D1-8122-CD6B2508FA88}" dt="2023-01-03T14:40:39.841" v="162" actId="20577"/>
          <ac:spMkLst>
            <pc:docMk/>
            <pc:sldMk cId="320009527" sldId="307"/>
            <ac:spMk id="4" creationId="{94F83E0A-F7A3-4A24-9B0F-DCED3784AE61}"/>
          </ac:spMkLst>
        </pc:spChg>
        <pc:spChg chg="add del mod">
          <ac:chgData name="Baeriswyl Michelle" userId="7dbe6026-e9b7-4e33-982d-84db899c07af" providerId="ADAL" clId="{2D1BAFF9-CA85-46D1-8122-CD6B2508FA88}" dt="2023-01-03T14:48:38.356" v="411" actId="478"/>
          <ac:spMkLst>
            <pc:docMk/>
            <pc:sldMk cId="320009527" sldId="307"/>
            <ac:spMk id="6" creationId="{00EFD0A7-F906-9BED-7090-0DD042C1B290}"/>
          </ac:spMkLst>
        </pc:spChg>
        <pc:spChg chg="del">
          <ac:chgData name="Baeriswyl Michelle" userId="7dbe6026-e9b7-4e33-982d-84db899c07af" providerId="ADAL" clId="{2D1BAFF9-CA85-46D1-8122-CD6B2508FA88}" dt="2023-01-03T14:48:44.993" v="413" actId="478"/>
          <ac:spMkLst>
            <pc:docMk/>
            <pc:sldMk cId="320009527" sldId="307"/>
            <ac:spMk id="7" creationId="{CC14B60F-3C5E-4D30-AB3B-11CB39799C4A}"/>
          </ac:spMkLst>
        </pc:spChg>
        <pc:spChg chg="add del mod">
          <ac:chgData name="Baeriswyl Michelle" userId="7dbe6026-e9b7-4e33-982d-84db899c07af" providerId="ADAL" clId="{2D1BAFF9-CA85-46D1-8122-CD6B2508FA88}" dt="2023-01-03T14:48:46.925" v="414" actId="478"/>
          <ac:spMkLst>
            <pc:docMk/>
            <pc:sldMk cId="320009527" sldId="307"/>
            <ac:spMk id="10" creationId="{472153E0-7C9C-1380-CEBC-C4DD1A732A83}"/>
          </ac:spMkLst>
        </pc:spChg>
        <pc:picChg chg="del">
          <ac:chgData name="Baeriswyl Michelle" userId="7dbe6026-e9b7-4e33-982d-84db899c07af" providerId="ADAL" clId="{2D1BAFF9-CA85-46D1-8122-CD6B2508FA88}" dt="2023-01-03T14:40:43.953" v="164" actId="478"/>
          <ac:picMkLst>
            <pc:docMk/>
            <pc:sldMk cId="320009527" sldId="307"/>
            <ac:picMk id="9" creationId="{A4B9729A-6E63-4E96-BF3E-03A123695F94}"/>
          </ac:picMkLst>
        </pc:picChg>
      </pc:sldChg>
      <pc:sldChg chg="addSp delSp modSp mod">
        <pc:chgData name="Baeriswyl Michelle" userId="7dbe6026-e9b7-4e33-982d-84db899c07af" providerId="ADAL" clId="{2D1BAFF9-CA85-46D1-8122-CD6B2508FA88}" dt="2023-01-18T06:15:00.323" v="1278" actId="20577"/>
        <pc:sldMkLst>
          <pc:docMk/>
          <pc:sldMk cId="1909198141" sldId="308"/>
        </pc:sldMkLst>
        <pc:spChg chg="mod">
          <ac:chgData name="Baeriswyl Michelle" userId="7dbe6026-e9b7-4e33-982d-84db899c07af" providerId="ADAL" clId="{2D1BAFF9-CA85-46D1-8122-CD6B2508FA88}" dt="2023-01-18T06:15:00.323" v="1278" actId="20577"/>
          <ac:spMkLst>
            <pc:docMk/>
            <pc:sldMk cId="1909198141" sldId="308"/>
            <ac:spMk id="2" creationId="{52F1A9E7-DCAE-453A-AEAC-95CB096A628B}"/>
          </ac:spMkLst>
        </pc:spChg>
        <pc:spChg chg="mod">
          <ac:chgData name="Baeriswyl Michelle" userId="7dbe6026-e9b7-4e33-982d-84db899c07af" providerId="ADAL" clId="{2D1BAFF9-CA85-46D1-8122-CD6B2508FA88}" dt="2023-01-03T14:40:10.458" v="98" actId="20577"/>
          <ac:spMkLst>
            <pc:docMk/>
            <pc:sldMk cId="1909198141" sldId="308"/>
            <ac:spMk id="4" creationId="{E4DDC041-8881-4DF7-87F9-A28678C3FCAD}"/>
          </ac:spMkLst>
        </pc:spChg>
        <pc:spChg chg="add del mod">
          <ac:chgData name="Baeriswyl Michelle" userId="7dbe6026-e9b7-4e33-982d-84db899c07af" providerId="ADAL" clId="{2D1BAFF9-CA85-46D1-8122-CD6B2508FA88}" dt="2023-01-18T06:04:34.761" v="1271" actId="478"/>
          <ac:spMkLst>
            <pc:docMk/>
            <pc:sldMk cId="1909198141" sldId="308"/>
            <ac:spMk id="6" creationId="{CD38C200-88B8-F038-3693-C0797D47374F}"/>
          </ac:spMkLst>
        </pc:spChg>
        <pc:spChg chg="del">
          <ac:chgData name="Baeriswyl Michelle" userId="7dbe6026-e9b7-4e33-982d-84db899c07af" providerId="ADAL" clId="{2D1BAFF9-CA85-46D1-8122-CD6B2508FA88}" dt="2023-01-18T06:04:41.008" v="1273" actId="478"/>
          <ac:spMkLst>
            <pc:docMk/>
            <pc:sldMk cId="1909198141" sldId="308"/>
            <ac:spMk id="7" creationId="{912787D2-AD76-4F30-859C-2A3E2CB8E63C}"/>
          </ac:spMkLst>
        </pc:spChg>
        <pc:spChg chg="add del mod">
          <ac:chgData name="Baeriswyl Michelle" userId="7dbe6026-e9b7-4e33-982d-84db899c07af" providerId="ADAL" clId="{2D1BAFF9-CA85-46D1-8122-CD6B2508FA88}" dt="2023-01-18T06:04:42.738" v="1274" actId="478"/>
          <ac:spMkLst>
            <pc:docMk/>
            <pc:sldMk cId="1909198141" sldId="308"/>
            <ac:spMk id="8" creationId="{415D9080-5480-B76A-1A89-CA12597DCC22}"/>
          </ac:spMkLst>
        </pc:spChg>
        <pc:spChg chg="add del">
          <ac:chgData name="Baeriswyl Michelle" userId="7dbe6026-e9b7-4e33-982d-84db899c07af" providerId="ADAL" clId="{2D1BAFF9-CA85-46D1-8122-CD6B2508FA88}" dt="2023-01-03T14:45:56.362" v="218" actId="22"/>
          <ac:spMkLst>
            <pc:docMk/>
            <pc:sldMk cId="1909198141" sldId="308"/>
            <ac:spMk id="10" creationId="{678FA165-FD32-8EA8-0503-FC94A124625B}"/>
          </ac:spMkLst>
        </pc:spChg>
        <pc:picChg chg="del">
          <ac:chgData name="Baeriswyl Michelle" userId="7dbe6026-e9b7-4e33-982d-84db899c07af" providerId="ADAL" clId="{2D1BAFF9-CA85-46D1-8122-CD6B2508FA88}" dt="2023-01-03T14:39:57.815" v="66" actId="478"/>
          <ac:picMkLst>
            <pc:docMk/>
            <pc:sldMk cId="1909198141" sldId="308"/>
            <ac:picMk id="9" creationId="{265E2F9C-A5C4-4FA0-BD09-7740516C7D9E}"/>
          </ac:picMkLst>
        </pc:picChg>
      </pc:sldChg>
      <pc:sldChg chg="modSp del mod">
        <pc:chgData name="Baeriswyl Michelle" userId="7dbe6026-e9b7-4e33-982d-84db899c07af" providerId="ADAL" clId="{2D1BAFF9-CA85-46D1-8122-CD6B2508FA88}" dt="2023-01-04T06:07:47.792" v="510" actId="47"/>
        <pc:sldMkLst>
          <pc:docMk/>
          <pc:sldMk cId="2702360370" sldId="309"/>
        </pc:sldMkLst>
        <pc:spChg chg="mod">
          <ac:chgData name="Baeriswyl Michelle" userId="7dbe6026-e9b7-4e33-982d-84db899c07af" providerId="ADAL" clId="{2D1BAFF9-CA85-46D1-8122-CD6B2508FA88}" dt="2023-01-03T14:40:22.399" v="122" actId="20577"/>
          <ac:spMkLst>
            <pc:docMk/>
            <pc:sldMk cId="2702360370" sldId="309"/>
            <ac:spMk id="2" creationId="{839D7718-7F40-4EC5-A88D-5B7E0CDAD0AE}"/>
          </ac:spMkLst>
        </pc:spChg>
        <pc:spChg chg="mod">
          <ac:chgData name="Baeriswyl Michelle" userId="7dbe6026-e9b7-4e33-982d-84db899c07af" providerId="ADAL" clId="{2D1BAFF9-CA85-46D1-8122-CD6B2508FA88}" dt="2023-01-03T14:50:24.617" v="433" actId="20577"/>
          <ac:spMkLst>
            <pc:docMk/>
            <pc:sldMk cId="2702360370" sldId="309"/>
            <ac:spMk id="3" creationId="{7A1796D6-58DE-42C0-9574-57FAD754BA02}"/>
          </ac:spMkLst>
        </pc:spChg>
      </pc:sldChg>
      <pc:sldChg chg="addSp delSp modSp add mod">
        <pc:chgData name="Baeriswyl Michelle" userId="7dbe6026-e9b7-4e33-982d-84db899c07af" providerId="ADAL" clId="{2D1BAFF9-CA85-46D1-8122-CD6B2508FA88}" dt="2023-01-23T09:44:07.541" v="1664" actId="20577"/>
        <pc:sldMkLst>
          <pc:docMk/>
          <pc:sldMk cId="1631800242" sldId="310"/>
        </pc:sldMkLst>
        <pc:spChg chg="del mod">
          <ac:chgData name="Baeriswyl Michelle" userId="7dbe6026-e9b7-4e33-982d-84db899c07af" providerId="ADAL" clId="{2D1BAFF9-CA85-46D1-8122-CD6B2508FA88}" dt="2023-01-23T09:34:06.642" v="1434" actId="478"/>
          <ac:spMkLst>
            <pc:docMk/>
            <pc:sldMk cId="1631800242" sldId="310"/>
            <ac:spMk id="2" creationId="{52F1A9E7-DCAE-453A-AEAC-95CB096A628B}"/>
          </ac:spMkLst>
        </pc:spChg>
        <pc:spChg chg="mod">
          <ac:chgData name="Baeriswyl Michelle" userId="7dbe6026-e9b7-4e33-982d-84db899c07af" providerId="ADAL" clId="{2D1BAFF9-CA85-46D1-8122-CD6B2508FA88}" dt="2023-01-23T09:40:51.844" v="1584" actId="20577"/>
          <ac:spMkLst>
            <pc:docMk/>
            <pc:sldMk cId="1631800242" sldId="310"/>
            <ac:spMk id="4" creationId="{E4DDC041-8881-4DF7-87F9-A28678C3FCAD}"/>
          </ac:spMkLst>
        </pc:spChg>
        <pc:spChg chg="add del mod">
          <ac:chgData name="Baeriswyl Michelle" userId="7dbe6026-e9b7-4e33-982d-84db899c07af" providerId="ADAL" clId="{2D1BAFF9-CA85-46D1-8122-CD6B2508FA88}" dt="2023-01-23T09:17:23.583" v="1311" actId="478"/>
          <ac:spMkLst>
            <pc:docMk/>
            <pc:sldMk cId="1631800242" sldId="310"/>
            <ac:spMk id="6" creationId="{8808A557-D5FB-8207-290C-543C878ECCDE}"/>
          </ac:spMkLst>
        </pc:spChg>
        <pc:spChg chg="del">
          <ac:chgData name="Baeriswyl Michelle" userId="7dbe6026-e9b7-4e33-982d-84db899c07af" providerId="ADAL" clId="{2D1BAFF9-CA85-46D1-8122-CD6B2508FA88}" dt="2023-01-04T06:17:23.838" v="516" actId="22"/>
          <ac:spMkLst>
            <pc:docMk/>
            <pc:sldMk cId="1631800242" sldId="310"/>
            <ac:spMk id="6" creationId="{CD38C200-88B8-F038-3693-C0797D47374F}"/>
          </ac:spMkLst>
        </pc:spChg>
        <pc:spChg chg="del">
          <ac:chgData name="Baeriswyl Michelle" userId="7dbe6026-e9b7-4e33-982d-84db899c07af" providerId="ADAL" clId="{2D1BAFF9-CA85-46D1-8122-CD6B2508FA88}" dt="2023-01-23T09:18:38.888" v="1317" actId="478"/>
          <ac:spMkLst>
            <pc:docMk/>
            <pc:sldMk cId="1631800242" sldId="310"/>
            <ac:spMk id="7" creationId="{912787D2-AD76-4F30-859C-2A3E2CB8E63C}"/>
          </ac:spMkLst>
        </pc:spChg>
        <pc:spChg chg="add del mod">
          <ac:chgData name="Baeriswyl Michelle" userId="7dbe6026-e9b7-4e33-982d-84db899c07af" providerId="ADAL" clId="{2D1BAFF9-CA85-46D1-8122-CD6B2508FA88}" dt="2023-01-23T09:18:43.411" v="1318" actId="478"/>
          <ac:spMkLst>
            <pc:docMk/>
            <pc:sldMk cId="1631800242" sldId="310"/>
            <ac:spMk id="11" creationId="{795C67FA-F5BA-8EBD-9220-4ABD17608093}"/>
          </ac:spMkLst>
        </pc:spChg>
        <pc:spChg chg="add del mod">
          <ac:chgData name="Baeriswyl Michelle" userId="7dbe6026-e9b7-4e33-982d-84db899c07af" providerId="ADAL" clId="{2D1BAFF9-CA85-46D1-8122-CD6B2508FA88}" dt="2023-01-23T09:18:55.820" v="1320" actId="478"/>
          <ac:spMkLst>
            <pc:docMk/>
            <pc:sldMk cId="1631800242" sldId="310"/>
            <ac:spMk id="12" creationId="{789E54CD-8956-2E65-A5FB-A3011C5F4EC2}"/>
          </ac:spMkLst>
        </pc:spChg>
        <pc:spChg chg="add del mod">
          <ac:chgData name="Baeriswyl Michelle" userId="7dbe6026-e9b7-4e33-982d-84db899c07af" providerId="ADAL" clId="{2D1BAFF9-CA85-46D1-8122-CD6B2508FA88}" dt="2023-01-23T09:36:15.050" v="1516" actId="478"/>
          <ac:spMkLst>
            <pc:docMk/>
            <pc:sldMk cId="1631800242" sldId="310"/>
            <ac:spMk id="13" creationId="{371B649C-5540-61A3-8141-840665D877E3}"/>
          </ac:spMkLst>
        </pc:spChg>
        <pc:spChg chg="add del mod">
          <ac:chgData name="Baeriswyl Michelle" userId="7dbe6026-e9b7-4e33-982d-84db899c07af" providerId="ADAL" clId="{2D1BAFF9-CA85-46D1-8122-CD6B2508FA88}" dt="2023-01-23T09:36:21.583" v="1519" actId="478"/>
          <ac:spMkLst>
            <pc:docMk/>
            <pc:sldMk cId="1631800242" sldId="310"/>
            <ac:spMk id="14" creationId="{62647179-A83D-E2FE-7B56-53C1E71BB7F4}"/>
          </ac:spMkLst>
        </pc:spChg>
        <pc:spChg chg="add del mod">
          <ac:chgData name="Baeriswyl Michelle" userId="7dbe6026-e9b7-4e33-982d-84db899c07af" providerId="ADAL" clId="{2D1BAFF9-CA85-46D1-8122-CD6B2508FA88}" dt="2023-01-23T09:36:23.299" v="1520" actId="478"/>
          <ac:spMkLst>
            <pc:docMk/>
            <pc:sldMk cId="1631800242" sldId="310"/>
            <ac:spMk id="15" creationId="{FD61AA59-448A-CB75-7E27-EC672DC8E78E}"/>
          </ac:spMkLst>
        </pc:spChg>
        <pc:spChg chg="add del mod">
          <ac:chgData name="Baeriswyl Michelle" userId="7dbe6026-e9b7-4e33-982d-84db899c07af" providerId="ADAL" clId="{2D1BAFF9-CA85-46D1-8122-CD6B2508FA88}" dt="2023-01-23T09:34:09.185" v="1435" actId="478"/>
          <ac:spMkLst>
            <pc:docMk/>
            <pc:sldMk cId="1631800242" sldId="310"/>
            <ac:spMk id="17" creationId="{9ED31AAE-646A-3DC2-CF23-5FB129DE9C0E}"/>
          </ac:spMkLst>
        </pc:spChg>
        <pc:spChg chg="add mod">
          <ac:chgData name="Baeriswyl Michelle" userId="7dbe6026-e9b7-4e33-982d-84db899c07af" providerId="ADAL" clId="{2D1BAFF9-CA85-46D1-8122-CD6B2508FA88}" dt="2023-01-23T09:44:07.541" v="1664" actId="20577"/>
          <ac:spMkLst>
            <pc:docMk/>
            <pc:sldMk cId="1631800242" sldId="310"/>
            <ac:spMk id="21" creationId="{17FC9F28-C623-6145-3784-ADEFB8664531}"/>
          </ac:spMkLst>
        </pc:spChg>
        <pc:picChg chg="add del mod ord modCrop">
          <ac:chgData name="Baeriswyl Michelle" userId="7dbe6026-e9b7-4e33-982d-84db899c07af" providerId="ADAL" clId="{2D1BAFF9-CA85-46D1-8122-CD6B2508FA88}" dt="2023-01-23T09:17:21.321" v="1310" actId="478"/>
          <ac:picMkLst>
            <pc:docMk/>
            <pc:sldMk cId="1631800242" sldId="310"/>
            <ac:picMk id="8" creationId="{2BCA3965-B250-A15A-2FDE-A54B48DB073B}"/>
          </ac:picMkLst>
        </pc:picChg>
        <pc:picChg chg="add del mod modCrop">
          <ac:chgData name="Baeriswyl Michelle" userId="7dbe6026-e9b7-4e33-982d-84db899c07af" providerId="ADAL" clId="{2D1BAFF9-CA85-46D1-8122-CD6B2508FA88}" dt="2023-01-23T09:41:40.399" v="1656" actId="14100"/>
          <ac:picMkLst>
            <pc:docMk/>
            <pc:sldMk cId="1631800242" sldId="310"/>
            <ac:picMk id="9" creationId="{AC838FA0-148A-7F07-D4A8-88A787188DC6}"/>
          </ac:picMkLst>
        </pc:picChg>
        <pc:picChg chg="add del mod modCrop">
          <ac:chgData name="Baeriswyl Michelle" userId="7dbe6026-e9b7-4e33-982d-84db899c07af" providerId="ADAL" clId="{2D1BAFF9-CA85-46D1-8122-CD6B2508FA88}" dt="2023-01-23T09:41:48.086" v="1658" actId="14100"/>
          <ac:picMkLst>
            <pc:docMk/>
            <pc:sldMk cId="1631800242" sldId="310"/>
            <ac:picMk id="18" creationId="{2832D491-589A-74C2-7F19-0FA3742A529F}"/>
          </ac:picMkLst>
        </pc:picChg>
        <pc:picChg chg="add del mod">
          <ac:chgData name="Baeriswyl Michelle" userId="7dbe6026-e9b7-4e33-982d-84db899c07af" providerId="ADAL" clId="{2D1BAFF9-CA85-46D1-8122-CD6B2508FA88}" dt="2023-01-23T09:35:05.273" v="1452" actId="478"/>
          <ac:picMkLst>
            <pc:docMk/>
            <pc:sldMk cId="1631800242" sldId="310"/>
            <ac:picMk id="19" creationId="{6E9696FD-AC05-9158-12CC-B942C8B7412F}"/>
          </ac:picMkLst>
        </pc:picChg>
        <pc:picChg chg="add mod modCrop">
          <ac:chgData name="Baeriswyl Michelle" userId="7dbe6026-e9b7-4e33-982d-84db899c07af" providerId="ADAL" clId="{2D1BAFF9-CA85-46D1-8122-CD6B2508FA88}" dt="2023-01-23T09:44:01.172" v="1663" actId="1076"/>
          <ac:picMkLst>
            <pc:docMk/>
            <pc:sldMk cId="1631800242" sldId="310"/>
            <ac:picMk id="20" creationId="{0F04A8BC-3733-D13C-FA8B-1C0C2ADB40BF}"/>
          </ac:picMkLst>
        </pc:picChg>
      </pc:sldChg>
      <pc:sldChg chg="modSp add del mod">
        <pc:chgData name="Baeriswyl Michelle" userId="7dbe6026-e9b7-4e33-982d-84db899c07af" providerId="ADAL" clId="{2D1BAFF9-CA85-46D1-8122-CD6B2508FA88}" dt="2023-01-23T09:37:47.844" v="1535" actId="47"/>
        <pc:sldMkLst>
          <pc:docMk/>
          <pc:sldMk cId="2670159719" sldId="311"/>
        </pc:sldMkLst>
        <pc:spChg chg="mod">
          <ac:chgData name="Baeriswyl Michelle" userId="7dbe6026-e9b7-4e33-982d-84db899c07af" providerId="ADAL" clId="{2D1BAFF9-CA85-46D1-8122-CD6B2508FA88}" dt="2023-01-18T05:37:51.704" v="738" actId="20577"/>
          <ac:spMkLst>
            <pc:docMk/>
            <pc:sldMk cId="2670159719" sldId="311"/>
            <ac:spMk id="2" creationId="{52F1A9E7-DCAE-453A-AEAC-95CB096A628B}"/>
          </ac:spMkLst>
        </pc:spChg>
        <pc:spChg chg="mod">
          <ac:chgData name="Baeriswyl Michelle" userId="7dbe6026-e9b7-4e33-982d-84db899c07af" providerId="ADAL" clId="{2D1BAFF9-CA85-46D1-8122-CD6B2508FA88}" dt="2023-01-18T05:36:50.407" v="595" actId="20577"/>
          <ac:spMkLst>
            <pc:docMk/>
            <pc:sldMk cId="2670159719" sldId="311"/>
            <ac:spMk id="4" creationId="{E4DDC041-8881-4DF7-87F9-A28678C3FCAD}"/>
          </ac:spMkLst>
        </pc:spChg>
      </pc:sldChg>
      <pc:sldChg chg="add del">
        <pc:chgData name="Baeriswyl Michelle" userId="7dbe6026-e9b7-4e33-982d-84db899c07af" providerId="ADAL" clId="{2D1BAFF9-CA85-46D1-8122-CD6B2508FA88}" dt="2023-01-18T05:39:31.855" v="740" actId="47"/>
        <pc:sldMkLst>
          <pc:docMk/>
          <pc:sldMk cId="180225215" sldId="312"/>
        </pc:sldMkLst>
      </pc:sldChg>
      <pc:sldChg chg="modSp add mod">
        <pc:chgData name="Baeriswyl Michelle" userId="7dbe6026-e9b7-4e33-982d-84db899c07af" providerId="ADAL" clId="{2D1BAFF9-CA85-46D1-8122-CD6B2508FA88}" dt="2023-01-18T06:16:10.409" v="1288" actId="20577"/>
        <pc:sldMkLst>
          <pc:docMk/>
          <pc:sldMk cId="1694861225" sldId="312"/>
        </pc:sldMkLst>
        <pc:spChg chg="mod">
          <ac:chgData name="Baeriswyl Michelle" userId="7dbe6026-e9b7-4e33-982d-84db899c07af" providerId="ADAL" clId="{2D1BAFF9-CA85-46D1-8122-CD6B2508FA88}" dt="2023-01-18T06:16:10.409" v="1288" actId="20577"/>
          <ac:spMkLst>
            <pc:docMk/>
            <pc:sldMk cId="1694861225" sldId="312"/>
            <ac:spMk id="2" creationId="{839D7718-7F40-4EC5-A88D-5B7E0CDAD0AE}"/>
          </ac:spMkLst>
        </pc:spChg>
        <pc:spChg chg="mod">
          <ac:chgData name="Baeriswyl Michelle" userId="7dbe6026-e9b7-4e33-982d-84db899c07af" providerId="ADAL" clId="{2D1BAFF9-CA85-46D1-8122-CD6B2508FA88}" dt="2023-01-18T06:01:09.139" v="1257" actId="20577"/>
          <ac:spMkLst>
            <pc:docMk/>
            <pc:sldMk cId="1694861225" sldId="312"/>
            <ac:spMk id="3" creationId="{7A1796D6-58DE-42C0-9574-57FAD754BA02}"/>
          </ac:spMkLst>
        </pc:spChg>
      </pc:sldChg>
      <pc:sldChg chg="modSp add mod">
        <pc:chgData name="Baeriswyl Michelle" userId="7dbe6026-e9b7-4e33-982d-84db899c07af" providerId="ADAL" clId="{2D1BAFF9-CA85-46D1-8122-CD6B2508FA88}" dt="2023-01-23T09:15:48.489" v="1305" actId="255"/>
        <pc:sldMkLst>
          <pc:docMk/>
          <pc:sldMk cId="379234808" sldId="313"/>
        </pc:sldMkLst>
        <pc:spChg chg="mod">
          <ac:chgData name="Baeriswyl Michelle" userId="7dbe6026-e9b7-4e33-982d-84db899c07af" providerId="ADAL" clId="{2D1BAFF9-CA85-46D1-8122-CD6B2508FA88}" dt="2023-01-23T09:15:48.489" v="1305" actId="255"/>
          <ac:spMkLst>
            <pc:docMk/>
            <pc:sldMk cId="379234808" sldId="313"/>
            <ac:spMk id="2" creationId="{161A11B3-92A6-4627-896F-7FFCE60EFB70}"/>
          </ac:spMkLst>
        </pc:spChg>
        <pc:spChg chg="mod">
          <ac:chgData name="Baeriswyl Michelle" userId="7dbe6026-e9b7-4e33-982d-84db899c07af" providerId="ADAL" clId="{2D1BAFF9-CA85-46D1-8122-CD6B2508FA88}" dt="2023-01-23T09:14:38.866" v="1296"/>
          <ac:spMkLst>
            <pc:docMk/>
            <pc:sldMk cId="379234808" sldId="313"/>
            <ac:spMk id="4" creationId="{A5191775-09BA-4D9F-A499-E8DE9E95BEDA}"/>
          </ac:spMkLst>
        </pc:spChg>
      </pc:sldChg>
    </pc:docChg>
  </pc:docChgLst>
  <pc:docChgLst>
    <pc:chgData name="Krämer Andrea" userId="06f2eb28-444d-4018-9c64-066024933901" providerId="ADAL" clId="{CD716245-A39B-419D-884B-86650A19A147}"/>
    <pc:docChg chg="modSld">
      <pc:chgData name="Krämer Andrea" userId="06f2eb28-444d-4018-9c64-066024933901" providerId="ADAL" clId="{CD716245-A39B-419D-884B-86650A19A147}" dt="2023-02-22T12:54:58.267" v="25" actId="6549"/>
      <pc:docMkLst>
        <pc:docMk/>
      </pc:docMkLst>
      <pc:sldChg chg="modSp mod">
        <pc:chgData name="Krämer Andrea" userId="06f2eb28-444d-4018-9c64-066024933901" providerId="ADAL" clId="{CD716245-A39B-419D-884B-86650A19A147}" dt="2023-02-22T12:54:58.267" v="25" actId="6549"/>
        <pc:sldMkLst>
          <pc:docMk/>
          <pc:sldMk cId="1909198141" sldId="308"/>
        </pc:sldMkLst>
        <pc:spChg chg="mod">
          <ac:chgData name="Krämer Andrea" userId="06f2eb28-444d-4018-9c64-066024933901" providerId="ADAL" clId="{CD716245-A39B-419D-884B-86650A19A147}" dt="2023-02-22T12:54:58.267" v="25" actId="6549"/>
          <ac:spMkLst>
            <pc:docMk/>
            <pc:sldMk cId="1909198141" sldId="308"/>
            <ac:spMk id="2" creationId="{52F1A9E7-DCAE-453A-AEAC-95CB096A628B}"/>
          </ac:spMkLst>
        </pc:spChg>
        <pc:spChg chg="mod">
          <ac:chgData name="Krämer Andrea" userId="06f2eb28-444d-4018-9c64-066024933901" providerId="ADAL" clId="{CD716245-A39B-419D-884B-86650A19A147}" dt="2023-02-22T12:54:42.637" v="3" actId="20577"/>
          <ac:spMkLst>
            <pc:docMk/>
            <pc:sldMk cId="1909198141" sldId="308"/>
            <ac:spMk id="4" creationId="{E4DDC041-8881-4DF7-87F9-A28678C3FCAD}"/>
          </ac:spMkLst>
        </pc:spChg>
      </pc:sldChg>
    </pc:docChg>
  </pc:docChgLst>
  <pc:docChgLst>
    <pc:chgData name="Meyer Nathalie" userId="41794ec5-9dfc-44ff-9460-abce2977a929" providerId="ADAL" clId="{6941E8CC-2718-46A8-9DB8-ED98EF3B10B2}"/>
    <pc:docChg chg="custSel modSld">
      <pc:chgData name="Meyer Nathalie" userId="41794ec5-9dfc-44ff-9460-abce2977a929" providerId="ADAL" clId="{6941E8CC-2718-46A8-9DB8-ED98EF3B10B2}" dt="2023-04-06T07:11:26.920" v="0" actId="3626"/>
      <pc:docMkLst>
        <pc:docMk/>
      </pc:docMkLst>
      <pc:sldChg chg="modSp mod">
        <pc:chgData name="Meyer Nathalie" userId="41794ec5-9dfc-44ff-9460-abce2977a929" providerId="ADAL" clId="{6941E8CC-2718-46A8-9DB8-ED98EF3B10B2}" dt="2023-04-06T07:11:26.920" v="0" actId="3626"/>
        <pc:sldMkLst>
          <pc:docMk/>
          <pc:sldMk cId="921959464" sldId="272"/>
        </pc:sldMkLst>
        <pc:picChg chg="mod">
          <ac:chgData name="Meyer Nathalie" userId="41794ec5-9dfc-44ff-9460-abce2977a929" providerId="ADAL" clId="{6941E8CC-2718-46A8-9DB8-ED98EF3B10B2}" dt="2023-04-06T07:11:26.920" v="0" actId="3626"/>
          <ac:picMkLst>
            <pc:docMk/>
            <pc:sldMk cId="921959464" sldId="272"/>
            <ac:picMk id="12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3" y="1314450"/>
            <a:ext cx="6640512" cy="3735388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790" y="5758038"/>
            <a:ext cx="5354366" cy="412777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783877" y="9970676"/>
            <a:ext cx="1344188" cy="404170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97095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8216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964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5718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3481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64745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April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g.admin.ch/bag/de/home/krankheiten/krankheiten-im-ueberblick/zeckenuebertragene-krankheiten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sTN6CV2xm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8928471" cy="1543314"/>
          </a:xfrm>
        </p:spPr>
        <p:txBody>
          <a:bodyPr/>
          <a:lstStyle/>
          <a:p>
            <a:br>
              <a:rPr lang="de-CH" sz="180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CH" dirty="0"/>
              <a:t>Damit Zecken nicht zur Gefahr werden.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Firma, Anlass, Datum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Vorname 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Mehr Informationen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10873206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dirty="0"/>
              <a:t>Weitere Infos zum Thema «Zecken» beim Bundesamt für Gesundheit BAG:</a:t>
            </a:r>
            <a:br>
              <a:rPr lang="de-CH" dirty="0"/>
            </a:br>
            <a:r>
              <a:rPr lang="de-CH" dirty="0">
                <a:hlinkClick r:id="rId3"/>
              </a:rPr>
              <a:t>Zeckenübertragene Krankheiten (admin.ch)</a:t>
            </a:r>
            <a:endParaRPr lang="de-CH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dirty="0"/>
              <a:t>Weitere Unfallverhütungstipps finden Sie auf bfu.ch.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14ABF4-EC0B-4023-82F5-63A978B1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61916D2-EB64-4D9E-84F2-A0CCA990F71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268415"/>
            <a:ext cx="7416800" cy="4968874"/>
          </a:xfrm>
        </p:spPr>
        <p:txBody>
          <a:bodyPr/>
          <a:lstStyle/>
          <a:p>
            <a:r>
              <a:rPr lang="de-CH" sz="2600" dirty="0">
                <a:effectLst/>
                <a:ea typeface="Calibri" panose="020F0502020204030204" pitchFamily="34" charset="0"/>
              </a:rPr>
              <a:t>Sie lauern auf Gräsern, Büschen und am Waldrand: die Zecken.</a:t>
            </a:r>
          </a:p>
          <a:p>
            <a:r>
              <a:rPr lang="de-CH" sz="2600" dirty="0">
                <a:effectLst/>
                <a:ea typeface="Calibri" panose="020F0502020204030204" pitchFamily="34" charset="0"/>
              </a:rPr>
              <a:t>Mit etwas Pech </a:t>
            </a:r>
            <a:r>
              <a:rPr lang="de-CH" sz="2600" dirty="0">
                <a:ea typeface="Calibri" panose="020F0502020204030204" pitchFamily="34" charset="0"/>
              </a:rPr>
              <a:t>kann ihr Stich </a:t>
            </a:r>
            <a:r>
              <a:rPr lang="de-CH" sz="2600" dirty="0">
                <a:effectLst/>
                <a:ea typeface="Calibri" panose="020F0502020204030204" pitchFamily="34" charset="0"/>
              </a:rPr>
              <a:t>schwere Krankheiten verursachen.</a:t>
            </a:r>
          </a:p>
          <a:p>
            <a:r>
              <a:rPr lang="de-CH" sz="2600" dirty="0">
                <a:effectLst/>
                <a:ea typeface="Calibri" panose="020F0502020204030204" pitchFamily="34" charset="0"/>
              </a:rPr>
              <a:t>Ein guter Schutz ist deshalb unerlässlich.</a:t>
            </a:r>
          </a:p>
          <a:p>
            <a:endParaRPr lang="de-CH" sz="2600" dirty="0">
              <a:solidFill>
                <a:srgbClr val="10131A"/>
              </a:solidFill>
            </a:endParaRPr>
          </a:p>
          <a:p>
            <a:endParaRPr lang="de-CH" sz="2600" dirty="0">
              <a:solidFill>
                <a:srgbClr val="10131A"/>
              </a:solidFill>
            </a:endParaRPr>
          </a:p>
          <a:p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542109-147C-42F8-4D8C-1AD7BEB1F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836711"/>
            <a:ext cx="3610252" cy="4978613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5238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79378" y="1340769"/>
            <a:ext cx="11449098" cy="4896520"/>
          </a:xfrm>
        </p:spPr>
        <p:txBody>
          <a:bodyPr/>
          <a:lstStyle/>
          <a:p>
            <a:pPr marL="0" lvl="1" indent="0">
              <a:buNone/>
            </a:pPr>
            <a:r>
              <a:rPr lang="de-CH" sz="2600" spc="1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Tragen Sie vor dem Aufenthalt im Freien Zeckenschutzmittel auf. </a:t>
            </a:r>
          </a:p>
          <a:p>
            <a:pPr marL="0" lvl="1" indent="0">
              <a:buNone/>
            </a:pPr>
            <a:r>
              <a:rPr lang="de-CH" sz="2600" spc="1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Aber Achtung: Diese wirken nur für eine gewisse Zeit und sind als alleinige Schutzmassnahme zu wenig zuverlässig.</a:t>
            </a:r>
          </a:p>
          <a:p>
            <a:pPr marL="0" lvl="1" indent="0">
              <a:buNone/>
            </a:pPr>
            <a:r>
              <a:rPr lang="de-CH" sz="2600" spc="1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Lassen Sie sich beim Kauf beraten.</a:t>
            </a:r>
            <a:endParaRPr lang="de-CH" sz="2600" spc="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3050" lvl="1" indent="-273050">
              <a:buNone/>
            </a:pPr>
            <a:endParaRPr lang="de-CH" sz="2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5191775-09BA-4D9F-A499-E8DE9E95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Zeckenschutzmittel verwenden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6" y="1340769"/>
            <a:ext cx="5832698" cy="4896520"/>
          </a:xfrm>
        </p:spPr>
        <p:txBody>
          <a:bodyPr/>
          <a:lstStyle/>
          <a:p>
            <a:pPr lvl="1"/>
            <a:r>
              <a:rPr lang="de-CH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Lange Ärmel</a:t>
            </a:r>
          </a:p>
          <a:p>
            <a:pPr lvl="1"/>
            <a:r>
              <a:rPr lang="de-CH" sz="2600" dirty="0">
                <a:solidFill>
                  <a:srgbClr val="333333"/>
                </a:solidFill>
                <a:ea typeface="BFU Suisse" panose="020B0504000000000000" pitchFamily="34" charset="-78"/>
                <a:cs typeface="BFU Suisse" panose="020B0504000000000000" pitchFamily="34" charset="-78"/>
              </a:rPr>
              <a:t>L</a:t>
            </a:r>
            <a:r>
              <a:rPr lang="de-CH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ange Hosenbeine</a:t>
            </a:r>
          </a:p>
          <a:p>
            <a:pPr lvl="1"/>
            <a:r>
              <a:rPr lang="de-CH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Socken </a:t>
            </a:r>
            <a:br>
              <a:rPr lang="de-CH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</a:br>
            <a:r>
              <a:rPr lang="de-CH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(</a:t>
            </a:r>
            <a:r>
              <a:rPr lang="de-CH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  <a:sym typeface="Symbol" panose="05050102010706020507" pitchFamily="18" charset="2"/>
              </a:rPr>
              <a:t> </a:t>
            </a:r>
            <a:r>
              <a:rPr lang="de-CH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über die Hosenbeine ziehen)</a:t>
            </a:r>
          </a:p>
          <a:p>
            <a:pPr lvl="1">
              <a:spcAft>
                <a:spcPts val="0"/>
              </a:spcAft>
            </a:pPr>
            <a:r>
              <a:rPr lang="de-CH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Geschlossene Schuhe</a:t>
            </a:r>
          </a:p>
          <a:p>
            <a:pPr marL="0" lvl="1" indent="0">
              <a:lnSpc>
                <a:spcPct val="100000"/>
              </a:lnSpc>
              <a:spcAft>
                <a:spcPts val="0"/>
              </a:spcAft>
              <a:buNone/>
            </a:pPr>
            <a:endParaRPr lang="de-CH" sz="2600" dirty="0">
              <a:solidFill>
                <a:srgbClr val="333333"/>
              </a:solidFill>
              <a:effectLst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0" lvl="1" indent="0">
              <a:buNone/>
            </a:pPr>
            <a:r>
              <a:rPr lang="de-CH" sz="25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Und:</a:t>
            </a:r>
            <a:br>
              <a:rPr lang="de-CH" sz="25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</a:br>
            <a:r>
              <a:rPr lang="de-CH" sz="25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Auf heller Kleidung sind Zecken besser zu sehen und können so entfernt werden, bevor sie zustechen.</a:t>
            </a:r>
            <a:endParaRPr lang="de-CH" sz="2500" dirty="0">
              <a:effectLst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marL="273050" lvl="1" indent="-273050">
              <a:buNone/>
            </a:pPr>
            <a:endParaRPr lang="de-CH" sz="2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5191775-09BA-4D9F-A499-E8DE9E95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richtige Kleidung tragen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DA6BCB5-3FB7-45D0-852C-76C0F57034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CH" dirty="0"/>
              <a:t>Bildquelle: </a:t>
            </a:r>
            <a:r>
              <a:rPr lang="de-CH" dirty="0" err="1"/>
              <a:t>Gettyimages</a:t>
            </a:r>
            <a:endParaRPr lang="de-CH" dirty="0"/>
          </a:p>
        </p:txBody>
      </p:sp>
      <p:pic>
        <p:nvPicPr>
          <p:cNvPr id="8" name="Bildplatzhalter 7" descr="Ein Bild, das Baum, draußen, Gras, Holz enthält.&#10;&#10;Automatisch generierte Beschreibung">
            <a:extLst>
              <a:ext uri="{FF2B5EF4-FFF2-40B4-BE49-F238E27FC236}">
                <a16:creationId xmlns:a16="http://schemas.microsoft.com/office/drawing/2014/main" id="{FAACD62F-A07E-39BF-71C6-9F9F14F038B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1" r="173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6">
            <a:extLst>
              <a:ext uri="{FF2B5EF4-FFF2-40B4-BE49-F238E27FC236}">
                <a16:creationId xmlns:a16="http://schemas.microsoft.com/office/drawing/2014/main" id="{66B3458F-C327-444E-4081-6C2551EA1F34}"/>
              </a:ext>
            </a:extLst>
          </p:cNvPr>
          <p:cNvSpPr txBox="1">
            <a:spLocks/>
          </p:cNvSpPr>
          <p:nvPr/>
        </p:nvSpPr>
        <p:spPr>
          <a:xfrm>
            <a:off x="335360" y="6048946"/>
            <a:ext cx="5328643" cy="2603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Bildquelle: Getty Images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923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07952" y="1277324"/>
            <a:ext cx="11204673" cy="489652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Nach einem Aufenthalt im Freien den ganzen Körper nach Zecken absuchen.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sz="2600" dirty="0">
              <a:solidFill>
                <a:srgbClr val="333333"/>
              </a:solidFill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CH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Zecken lieben Körperstellen, wo die Haut dünn, warm und feucht ist, </a:t>
            </a:r>
            <a:br>
              <a:rPr lang="de-CH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</a:br>
            <a:r>
              <a:rPr lang="de-CH" sz="260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zum Beispiel am </a:t>
            </a:r>
            <a:r>
              <a:rPr lang="de-CH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Hals, im Nacken, an den Innenseiten der Oberarme und </a:t>
            </a:r>
            <a:r>
              <a:rPr lang="de-CH" sz="2600" dirty="0">
                <a:solidFill>
                  <a:srgbClr val="333333"/>
                </a:solidFill>
                <a:ea typeface="BFU Suisse" panose="020B0504000000000000" pitchFamily="34" charset="-78"/>
                <a:cs typeface="BFU Suisse" panose="020B0504000000000000" pitchFamily="34" charset="-78"/>
              </a:rPr>
              <a:t>Oberschenkel</a:t>
            </a:r>
            <a:r>
              <a:rPr lang="de-CH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, in der Leistengegend und in den Kniekehlen.</a:t>
            </a:r>
            <a:endParaRPr lang="de-CH" sz="2600" dirty="0">
              <a:effectLst/>
              <a:ea typeface="BFU Suisse" panose="020B0504000000000000" pitchFamily="34" charset="-78"/>
              <a:cs typeface="BFU Suisse" panose="020B0504000000000000" pitchFamily="34" charset="-78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Körper nach Zecken absuchen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919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Rasch weg mit der Zecke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3FB5BEC3-5EEE-D3C0-AC1D-9DB8D7B0C394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507952" y="1277324"/>
            <a:ext cx="11204673" cy="4896520"/>
          </a:xfrm>
        </p:spPr>
        <p:txBody>
          <a:bodyPr/>
          <a:lstStyle/>
          <a:p>
            <a:pPr marL="0" lvl="1" indent="0">
              <a:lnSpc>
                <a:spcPct val="100000"/>
              </a:lnSpc>
              <a:buFont typeface="Suisse Int'l" panose="020B0504000000000000" pitchFamily="34" charset="0"/>
              <a:buNone/>
            </a:pPr>
            <a:r>
              <a:rPr lang="de-DE" sz="2600" dirty="0">
                <a:solidFill>
                  <a:schemeClr val="accent4"/>
                </a:solidFill>
              </a:rPr>
              <a:t>Wichtig ist, die Zecke möglichst rasch zu entfernen.</a:t>
            </a:r>
          </a:p>
          <a:p>
            <a:pPr>
              <a:lnSpc>
                <a:spcPct val="100000"/>
              </a:lnSpc>
            </a:pPr>
            <a:r>
              <a:rPr lang="de-CH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Zecke mit Pinzette, Zeckenzange oder Zeckenkarte möglichst nah an der Haut ergreifen und ohne Drehbewegung herausziehen.</a:t>
            </a:r>
            <a:endParaRPr lang="de-CH" sz="2600" dirty="0">
              <a:solidFill>
                <a:srgbClr val="333333"/>
              </a:solidFill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ct val="100000"/>
              </a:lnSpc>
            </a:pPr>
            <a:r>
              <a:rPr lang="de-CH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Zecke nicht zu fest quetschen.</a:t>
            </a:r>
            <a:endParaRPr lang="de-CH" sz="2600" dirty="0">
              <a:solidFill>
                <a:srgbClr val="333333"/>
              </a:solidFill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ct val="100000"/>
              </a:lnSpc>
            </a:pPr>
            <a:r>
              <a:rPr lang="de-CH" sz="2600" dirty="0">
                <a:solidFill>
                  <a:srgbClr val="333333"/>
                </a:solidFill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Zeckenreste in der Haut: in der Regel fallen die Fremdkörper mit der Zeit von selbst heraus.</a:t>
            </a:r>
          </a:p>
          <a:p>
            <a:pPr>
              <a:lnSpc>
                <a:spcPct val="100000"/>
              </a:lnSpc>
            </a:pPr>
            <a:r>
              <a:rPr lang="de-DE" sz="2600" dirty="0">
                <a:solidFill>
                  <a:srgbClr val="333333"/>
                </a:solidFill>
                <a:cs typeface="BFU Suisse" panose="020B0504000000000000" pitchFamily="34" charset="-78"/>
              </a:rPr>
              <a:t>Kommt es zu einer Rötung oder einer anderen Reaktion an der Einstichstelle? Suchen Sie umgehend eine Arztpraxis auf! </a:t>
            </a:r>
            <a:endParaRPr lang="de-CH" sz="2600" dirty="0">
              <a:solidFill>
                <a:srgbClr val="333333"/>
              </a:solidFill>
              <a:cs typeface="BFU Suisse" panose="020B0504000000000000" pitchFamily="34" charset="-78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sz="2600" dirty="0">
              <a:solidFill>
                <a:srgbClr val="333333"/>
              </a:solidFill>
              <a:effectLst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de-CH" sz="2600" dirty="0">
              <a:solidFill>
                <a:srgbClr val="333333"/>
              </a:solidFill>
              <a:ea typeface="BFU Suisse" panose="020B0504000000000000" pitchFamily="34" charset="-78"/>
              <a:cs typeface="BFU Suisse" panose="020B0504000000000000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180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Verwendung Zeckenkarte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BDD22F-009A-3040-AA63-90D0B849E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6" t="1004" b="2016"/>
          <a:stretch/>
        </p:blipFill>
        <p:spPr>
          <a:xfrm>
            <a:off x="663388" y="1547593"/>
            <a:ext cx="3235435" cy="4329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49DD1F2-216F-CF69-4119-BC32A8F55D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5" t="1887" r="1916" b="1133"/>
          <a:stretch/>
        </p:blipFill>
        <p:spPr>
          <a:xfrm>
            <a:off x="4464870" y="1631849"/>
            <a:ext cx="3065483" cy="43296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D9DD781-C7F2-6FF2-9C05-C5458C262D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2673" y="1484838"/>
            <a:ext cx="3125895" cy="446449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35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5719FC-40CF-4B89-B6C1-D544AF3ACFA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79327" y="1340769"/>
            <a:ext cx="10657234" cy="4896520"/>
          </a:xfrm>
        </p:spPr>
        <p:txBody>
          <a:bodyPr/>
          <a:lstStyle/>
          <a:p>
            <a:pPr marL="0" lvl="1" indent="0">
              <a:buNone/>
            </a:pPr>
            <a:r>
              <a:rPr lang="de-CH" sz="2600" spc="1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Eine Zeckenimpfung schützt gegen Frühsommer-Meningoenzephalitis (FSME). </a:t>
            </a:r>
          </a:p>
          <a:p>
            <a:pPr marL="0" lvl="1" indent="0">
              <a:buNone/>
            </a:pPr>
            <a:r>
              <a:rPr lang="de-CH" sz="2600" spc="1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Das Bundesamt für Gesundheit BAG empfiehlt die FSME-Impfung für alle Erwachsenen sowie für Kinder ab sechs Jahren, die in Risikogebieten (ganze Schweiz ausser den Kantonen Genf und Tessin) wohnen oder sich zeitweise dort aufhalten. </a:t>
            </a:r>
          </a:p>
          <a:p>
            <a:pPr marL="0" lvl="1" indent="0">
              <a:buNone/>
            </a:pPr>
            <a:r>
              <a:rPr lang="de-CH" sz="2600" spc="1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Lassen Sie sich bei einer Fachperson beraten.</a:t>
            </a:r>
            <a:endParaRPr lang="de-CH" sz="2600" spc="1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4F83E0A-F7A3-4A24-9B0F-DCED3784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Die Zeckenimpfung bietet Schutz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6F247D0-6E51-4DC5-9868-9DABF85DB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00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 dirty="0">
                <a:hlinkClick r:id="rId3"/>
              </a:rPr>
              <a:t>Video Zecken</a:t>
            </a: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3" ma:contentTypeDescription="Ein neues Dokument erstellen." ma:contentTypeScope="" ma:versionID="180aeaa625b68d3119567881b41914a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637c71df0814d2f0629e65cca44d0732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D1290A00-F716-4D84-A317-6E484106A6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1C5B9F-AFC0-4F84-BBCF-27F3B7C5ABB9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28b27246-006c-4c52-ba09-a14edd98252a"/>
    <ds:schemaRef ds:uri="bb4941f2-48be-4bb0-a3d9-a0ff0057a96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375</Words>
  <Application>Microsoft Office PowerPoint</Application>
  <PresentationFormat>Breitbild</PresentationFormat>
  <Paragraphs>59</Paragraphs>
  <Slides>10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BFU Suisse</vt:lpstr>
      <vt:lpstr>BFU Suisse </vt:lpstr>
      <vt:lpstr>BFU Suisse Medium</vt:lpstr>
      <vt:lpstr>Suisse Int'l</vt:lpstr>
      <vt:lpstr>Design bfu</vt:lpstr>
      <vt:lpstr> Damit Zecken nicht zur Gefahr werden.</vt:lpstr>
      <vt:lpstr>PowerPoint-Präsentation</vt:lpstr>
      <vt:lpstr>Zeckenschutzmittel verwenden</vt:lpstr>
      <vt:lpstr>Die richtige Kleidung tragen</vt:lpstr>
      <vt:lpstr>Körper nach Zecken absuchen</vt:lpstr>
      <vt:lpstr>Rasch weg mit der Zecke </vt:lpstr>
      <vt:lpstr>Verwendung Zeckenkarte</vt:lpstr>
      <vt:lpstr>Die Zeckenimpfung bietet Schutz</vt:lpstr>
      <vt:lpstr>PowerPoint-Präsentation</vt:lpstr>
      <vt:lpstr>Mehr Informationen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Steiner Urs</cp:lastModifiedBy>
  <cp:revision>146</cp:revision>
  <cp:lastPrinted>2023-02-22T07:12:11Z</cp:lastPrinted>
  <dcterms:created xsi:type="dcterms:W3CDTF">2014-01-21T17:34:46Z</dcterms:created>
  <dcterms:modified xsi:type="dcterms:W3CDTF">2023-04-20T17:54:34Z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