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4"/>
  </p:notesMasterIdLst>
  <p:handoutMasterIdLst>
    <p:handoutMasterId r:id="rId15"/>
  </p:handoutMasterIdLst>
  <p:sldIdLst>
    <p:sldId id="262" r:id="rId5"/>
    <p:sldId id="305" r:id="rId6"/>
    <p:sldId id="306" r:id="rId7"/>
    <p:sldId id="301" r:id="rId8"/>
    <p:sldId id="308" r:id="rId9"/>
    <p:sldId id="309" r:id="rId10"/>
    <p:sldId id="307" r:id="rId11"/>
    <p:sldId id="272" r:id="rId12"/>
    <p:sldId id="300" r:id="rId13"/>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ob Tobias" initials="JT" lastIdx="1" clrIdx="0">
    <p:extLst>
      <p:ext uri="{19B8F6BF-5375-455C-9EA6-DF929625EA0E}">
        <p15:presenceInfo xmlns:p15="http://schemas.microsoft.com/office/powerpoint/2012/main" userId="S::t.jakob@bfu.ch::6edbea8e-ef0f-4f3b-b0c5-a8afa6ec11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8" autoAdjust="0"/>
    <p:restoredTop sz="73722" autoAdjust="0"/>
  </p:normalViewPr>
  <p:slideViewPr>
    <p:cSldViewPr showGuides="1">
      <p:cViewPr varScale="1">
        <p:scale>
          <a:sx n="78" d="100"/>
          <a:sy n="78" d="100"/>
        </p:scale>
        <p:origin x="3642" y="84"/>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iswyl Michelle" userId="7dbe6026-e9b7-4e33-982d-84db899c07af" providerId="ADAL" clId="{CA3C0D57-D18B-4ECB-B9D7-E5B18505B14F}"/>
    <pc:docChg chg="modSld">
      <pc:chgData name="Baeriswyl Michelle" userId="7dbe6026-e9b7-4e33-982d-84db899c07af" providerId="ADAL" clId="{CA3C0D57-D18B-4ECB-B9D7-E5B18505B14F}" dt="2023-07-26T10:31:18.035" v="1" actId="20577"/>
      <pc:docMkLst>
        <pc:docMk/>
      </pc:docMkLst>
      <pc:sldChg chg="modSp mod">
        <pc:chgData name="Baeriswyl Michelle" userId="7dbe6026-e9b7-4e33-982d-84db899c07af" providerId="ADAL" clId="{CA3C0D57-D18B-4ECB-B9D7-E5B18505B14F}" dt="2023-07-26T10:31:18.035" v="1" actId="20577"/>
        <pc:sldMkLst>
          <pc:docMk/>
          <pc:sldMk cId="1152384647" sldId="305"/>
        </pc:sldMkLst>
        <pc:spChg chg="mod">
          <ac:chgData name="Baeriswyl Michelle" userId="7dbe6026-e9b7-4e33-982d-84db899c07af" providerId="ADAL" clId="{CA3C0D57-D18B-4ECB-B9D7-E5B18505B14F}" dt="2023-07-26T10:31:18.035" v="1" actId="20577"/>
          <ac:spMkLst>
            <pc:docMk/>
            <pc:sldMk cId="1152384647" sldId="305"/>
            <ac:spMk id="6" creationId="{161916D2-EB64-4D9E-84F2-A0CCA990F719}"/>
          </ac:spMkLst>
        </pc:spChg>
      </pc:sldChg>
    </pc:docChg>
  </pc:docChgLst>
  <pc:docChgLst>
    <pc:chgData name="Baeriswyl Michelle" userId="7dbe6026-e9b7-4e33-982d-84db899c07af" providerId="ADAL" clId="{381034EC-A391-47B8-87DC-24A81A3B66B5}"/>
    <pc:docChg chg="custSel modSld modMainMaster">
      <pc:chgData name="Baeriswyl Michelle" userId="7dbe6026-e9b7-4e33-982d-84db899c07af" providerId="ADAL" clId="{381034EC-A391-47B8-87DC-24A81A3B66B5}" dt="2022-07-14T04:52:25.706" v="27" actId="20577"/>
      <pc:docMkLst>
        <pc:docMk/>
      </pc:docMkLst>
      <pc:sldChg chg="modSp mod">
        <pc:chgData name="Baeriswyl Michelle" userId="7dbe6026-e9b7-4e33-982d-84db899c07af" providerId="ADAL" clId="{381034EC-A391-47B8-87DC-24A81A3B66B5}" dt="2022-07-14T04:52:25.706" v="27" actId="20577"/>
        <pc:sldMkLst>
          <pc:docMk/>
          <pc:sldMk cId="3135969785" sldId="301"/>
        </pc:sldMkLst>
        <pc:spChg chg="mod">
          <ac:chgData name="Baeriswyl Michelle" userId="7dbe6026-e9b7-4e33-982d-84db899c07af" providerId="ADAL" clId="{381034EC-A391-47B8-87DC-24A81A3B66B5}" dt="2022-07-14T04:52:25.706" v="27" actId="20577"/>
          <ac:spMkLst>
            <pc:docMk/>
            <pc:sldMk cId="3135969785" sldId="301"/>
            <ac:spMk id="3" creationId="{7A1796D6-58DE-42C0-9574-57FAD754BA02}"/>
          </ac:spMkLst>
        </pc:spChg>
      </pc:sldChg>
      <pc:sldChg chg="modSp mod">
        <pc:chgData name="Baeriswyl Michelle" userId="7dbe6026-e9b7-4e33-982d-84db899c07af" providerId="ADAL" clId="{381034EC-A391-47B8-87DC-24A81A3B66B5}" dt="2022-07-14T04:48:50.955" v="9" actId="14100"/>
        <pc:sldMkLst>
          <pc:docMk/>
          <pc:sldMk cId="2506486048" sldId="306"/>
        </pc:sldMkLst>
        <pc:spChg chg="mod">
          <ac:chgData name="Baeriswyl Michelle" userId="7dbe6026-e9b7-4e33-982d-84db899c07af" providerId="ADAL" clId="{381034EC-A391-47B8-87DC-24A81A3B66B5}" dt="2022-07-14T04:48:50.955" v="9" actId="14100"/>
          <ac:spMkLst>
            <pc:docMk/>
            <pc:sldMk cId="2506486048" sldId="306"/>
            <ac:spMk id="2" creationId="{161A11B3-92A6-4627-896F-7FFCE60EFB70}"/>
          </ac:spMkLst>
        </pc:spChg>
        <pc:picChg chg="mod">
          <ac:chgData name="Baeriswyl Michelle" userId="7dbe6026-e9b7-4e33-982d-84db899c07af" providerId="ADAL" clId="{381034EC-A391-47B8-87DC-24A81A3B66B5}" dt="2022-07-14T04:48:45.196" v="8" actId="14100"/>
          <ac:picMkLst>
            <pc:docMk/>
            <pc:sldMk cId="2506486048" sldId="306"/>
            <ac:picMk id="9" creationId="{6105CF55-7787-4223-9F90-FD10F1DB19D4}"/>
          </ac:picMkLst>
        </pc:picChg>
      </pc:sldChg>
      <pc:sldMasterChg chg="modSldLayout">
        <pc:chgData name="Baeriswyl Michelle" userId="7dbe6026-e9b7-4e33-982d-84db899c07af" providerId="ADAL" clId="{381034EC-A391-47B8-87DC-24A81A3B66B5}" dt="2022-07-14T04:49:59.345" v="13"/>
        <pc:sldMasterMkLst>
          <pc:docMk/>
          <pc:sldMasterMk cId="1011663896" sldId="2147483657"/>
        </pc:sldMasterMkLst>
        <pc:sldLayoutChg chg="addSp delSp modSp mod">
          <pc:chgData name="Baeriswyl Michelle" userId="7dbe6026-e9b7-4e33-982d-84db899c07af" providerId="ADAL" clId="{381034EC-A391-47B8-87DC-24A81A3B66B5}" dt="2022-07-14T04:49:59.345" v="13"/>
          <pc:sldLayoutMkLst>
            <pc:docMk/>
            <pc:sldMasterMk cId="1011663896" sldId="2147483657"/>
            <pc:sldLayoutMk cId="3891886669" sldId="2147483658"/>
          </pc:sldLayoutMkLst>
          <pc:spChg chg="del">
            <ac:chgData name="Baeriswyl Michelle" userId="7dbe6026-e9b7-4e33-982d-84db899c07af" providerId="ADAL" clId="{381034EC-A391-47B8-87DC-24A81A3B66B5}" dt="2022-07-14T04:49:46.775" v="10" actId="478"/>
            <ac:spMkLst>
              <pc:docMk/>
              <pc:sldMasterMk cId="1011663896" sldId="2147483657"/>
              <pc:sldLayoutMk cId="3891886669" sldId="2147483658"/>
              <ac:spMk id="6" creationId="{2F5AF934-B224-4A72-AB54-EAE3966BF0FD}"/>
            </ac:spMkLst>
          </pc:spChg>
          <pc:spChg chg="add mod">
            <ac:chgData name="Baeriswyl Michelle" userId="7dbe6026-e9b7-4e33-982d-84db899c07af" providerId="ADAL" clId="{381034EC-A391-47B8-87DC-24A81A3B66B5}" dt="2022-07-14T04:49:47.111" v="11"/>
            <ac:spMkLst>
              <pc:docMk/>
              <pc:sldMasterMk cId="1011663896" sldId="2147483657"/>
              <pc:sldLayoutMk cId="3891886669" sldId="2147483658"/>
              <ac:spMk id="9" creationId="{CB1A292A-2BF1-30F3-C7CC-0020182BD63C}"/>
            </ac:spMkLst>
          </pc:spChg>
          <pc:spChg chg="add mod">
            <ac:chgData name="Baeriswyl Michelle" userId="7dbe6026-e9b7-4e33-982d-84db899c07af" providerId="ADAL" clId="{381034EC-A391-47B8-87DC-24A81A3B66B5}" dt="2022-07-14T04:49:59.345" v="13"/>
            <ac:spMkLst>
              <pc:docMk/>
              <pc:sldMasterMk cId="1011663896" sldId="2147483657"/>
              <pc:sldLayoutMk cId="3891886669" sldId="2147483658"/>
              <ac:spMk id="10" creationId="{1E42C3A2-2CE2-6CFF-F036-436E446922CD}"/>
            </ac:spMkLst>
          </pc:spChg>
          <pc:spChg chg="del">
            <ac:chgData name="Baeriswyl Michelle" userId="7dbe6026-e9b7-4e33-982d-84db899c07af" providerId="ADAL" clId="{381034EC-A391-47B8-87DC-24A81A3B66B5}" dt="2022-07-14T04:49:59.125" v="12" actId="478"/>
            <ac:spMkLst>
              <pc:docMk/>
              <pc:sldMasterMk cId="1011663896" sldId="2147483657"/>
              <pc:sldLayoutMk cId="3891886669" sldId="2147483658"/>
              <ac:spMk id="14" creationId="{BF768EFA-F8AB-45F2-B486-C3103F41A051}"/>
            </ac:spMkLst>
          </pc:spChg>
        </pc:sldLayoutChg>
      </pc:sldMasterChg>
    </pc:docChg>
  </pc:docChgLst>
  <pc:docChgLst>
    <pc:chgData name="Ménard Aurélie" userId="c0ee9db3-6b02-4770-aedc-2142a7738083" providerId="ADAL" clId="{A1328293-56CB-4714-A7FB-CA0ACD8A7606}"/>
    <pc:docChg chg="undo redo custSel modSld">
      <pc:chgData name="Ménard Aurélie" userId="c0ee9db3-6b02-4770-aedc-2142a7738083" providerId="ADAL" clId="{A1328293-56CB-4714-A7FB-CA0ACD8A7606}" dt="2022-07-12T11:05:03.645" v="37" actId="20577"/>
      <pc:docMkLst>
        <pc:docMk/>
      </pc:docMkLst>
      <pc:sldChg chg="modSp mod">
        <pc:chgData name="Ménard Aurélie" userId="c0ee9db3-6b02-4770-aedc-2142a7738083" providerId="ADAL" clId="{A1328293-56CB-4714-A7FB-CA0ACD8A7606}" dt="2022-07-12T11:04:21.875" v="33"/>
        <pc:sldMkLst>
          <pc:docMk/>
          <pc:sldMk cId="921959464" sldId="272"/>
        </pc:sldMkLst>
        <pc:spChg chg="mod">
          <ac:chgData name="Ménard Aurélie" userId="c0ee9db3-6b02-4770-aedc-2142a7738083" providerId="ADAL" clId="{A1328293-56CB-4714-A7FB-CA0ACD8A7606}" dt="2022-07-12T11:04:21.875" v="33"/>
          <ac:spMkLst>
            <pc:docMk/>
            <pc:sldMk cId="921959464" sldId="272"/>
            <ac:spMk id="3" creationId="{00000000-0000-0000-0000-000000000000}"/>
          </ac:spMkLst>
        </pc:spChg>
      </pc:sldChg>
      <pc:sldChg chg="modSp mod">
        <pc:chgData name="Ménard Aurélie" userId="c0ee9db3-6b02-4770-aedc-2142a7738083" providerId="ADAL" clId="{A1328293-56CB-4714-A7FB-CA0ACD8A7606}" dt="2022-07-12T11:04:41.721" v="34" actId="14100"/>
        <pc:sldMkLst>
          <pc:docMk/>
          <pc:sldMk cId="2650679061" sldId="300"/>
        </pc:sldMkLst>
        <pc:spChg chg="mod">
          <ac:chgData name="Ménard Aurélie" userId="c0ee9db3-6b02-4770-aedc-2142a7738083" providerId="ADAL" clId="{A1328293-56CB-4714-A7FB-CA0ACD8A7606}" dt="2022-07-12T11:04:41.721" v="34" actId="14100"/>
          <ac:spMkLst>
            <pc:docMk/>
            <pc:sldMk cId="2650679061" sldId="300"/>
            <ac:spMk id="3" creationId="{00000000-0000-0000-0000-000000000000}"/>
          </ac:spMkLst>
        </pc:spChg>
      </pc:sldChg>
      <pc:sldChg chg="modSp mod">
        <pc:chgData name="Ménard Aurélie" userId="c0ee9db3-6b02-4770-aedc-2142a7738083" providerId="ADAL" clId="{A1328293-56CB-4714-A7FB-CA0ACD8A7606}" dt="2022-07-12T11:05:00.060" v="36" actId="20577"/>
        <pc:sldMkLst>
          <pc:docMk/>
          <pc:sldMk cId="3135969785" sldId="301"/>
        </pc:sldMkLst>
        <pc:spChg chg="mod">
          <ac:chgData name="Ménard Aurélie" userId="c0ee9db3-6b02-4770-aedc-2142a7738083" providerId="ADAL" clId="{A1328293-56CB-4714-A7FB-CA0ACD8A7606}" dt="2022-07-12T11:05:00.060" v="36" actId="20577"/>
          <ac:spMkLst>
            <pc:docMk/>
            <pc:sldMk cId="3135969785" sldId="301"/>
            <ac:spMk id="2" creationId="{839D7718-7F40-4EC5-A88D-5B7E0CDAD0AE}"/>
          </ac:spMkLst>
        </pc:spChg>
      </pc:sldChg>
      <pc:sldChg chg="modSp mod">
        <pc:chgData name="Ménard Aurélie" userId="c0ee9db3-6b02-4770-aedc-2142a7738083" providerId="ADAL" clId="{A1328293-56CB-4714-A7FB-CA0ACD8A7606}" dt="2022-07-12T10:50:14.719" v="0" actId="20577"/>
        <pc:sldMkLst>
          <pc:docMk/>
          <pc:sldMk cId="1152384647" sldId="305"/>
        </pc:sldMkLst>
        <pc:spChg chg="mod">
          <ac:chgData name="Ménard Aurélie" userId="c0ee9db3-6b02-4770-aedc-2142a7738083" providerId="ADAL" clId="{A1328293-56CB-4714-A7FB-CA0ACD8A7606}" dt="2022-07-12T10:50:14.719" v="0" actId="20577"/>
          <ac:spMkLst>
            <pc:docMk/>
            <pc:sldMk cId="1152384647" sldId="305"/>
            <ac:spMk id="6" creationId="{161916D2-EB64-4D9E-84F2-A0CCA990F719}"/>
          </ac:spMkLst>
        </pc:spChg>
      </pc:sldChg>
      <pc:sldChg chg="modSp mod modNotesTx">
        <pc:chgData name="Ménard Aurélie" userId="c0ee9db3-6b02-4770-aedc-2142a7738083" providerId="ADAL" clId="{A1328293-56CB-4714-A7FB-CA0ACD8A7606}" dt="2022-07-12T11:04:56.580" v="35" actId="20577"/>
        <pc:sldMkLst>
          <pc:docMk/>
          <pc:sldMk cId="2506486048" sldId="306"/>
        </pc:sldMkLst>
        <pc:spChg chg="mod">
          <ac:chgData name="Ménard Aurélie" userId="c0ee9db3-6b02-4770-aedc-2142a7738083" providerId="ADAL" clId="{A1328293-56CB-4714-A7FB-CA0ACD8A7606}" dt="2022-07-12T11:04:56.580" v="35" actId="20577"/>
          <ac:spMkLst>
            <pc:docMk/>
            <pc:sldMk cId="2506486048" sldId="306"/>
            <ac:spMk id="4" creationId="{A5191775-09BA-4D9F-A499-E8DE9E95BEDA}"/>
          </ac:spMkLst>
        </pc:spChg>
      </pc:sldChg>
      <pc:sldChg chg="modSp mod">
        <pc:chgData name="Ménard Aurélie" userId="c0ee9db3-6b02-4770-aedc-2142a7738083" providerId="ADAL" clId="{A1328293-56CB-4714-A7FB-CA0ACD8A7606}" dt="2022-07-12T11:03:22.372" v="26" actId="20577"/>
        <pc:sldMkLst>
          <pc:docMk/>
          <pc:sldMk cId="320009527" sldId="307"/>
        </pc:sldMkLst>
        <pc:spChg chg="mod">
          <ac:chgData name="Ménard Aurélie" userId="c0ee9db3-6b02-4770-aedc-2142a7738083" providerId="ADAL" clId="{A1328293-56CB-4714-A7FB-CA0ACD8A7606}" dt="2022-07-12T11:03:22.372" v="26" actId="20577"/>
          <ac:spMkLst>
            <pc:docMk/>
            <pc:sldMk cId="320009527" sldId="307"/>
            <ac:spMk id="2" creationId="{2A5719FC-40CF-4B89-B6C1-D544AF3ACFA9}"/>
          </ac:spMkLst>
        </pc:spChg>
        <pc:spChg chg="mod">
          <ac:chgData name="Ménard Aurélie" userId="c0ee9db3-6b02-4770-aedc-2142a7738083" providerId="ADAL" clId="{A1328293-56CB-4714-A7FB-CA0ACD8A7606}" dt="2022-07-12T11:02:53.622" v="22" actId="20577"/>
          <ac:spMkLst>
            <pc:docMk/>
            <pc:sldMk cId="320009527" sldId="307"/>
            <ac:spMk id="4" creationId="{94F83E0A-F7A3-4A24-9B0F-DCED3784AE61}"/>
          </ac:spMkLst>
        </pc:spChg>
      </pc:sldChg>
      <pc:sldChg chg="modSp mod">
        <pc:chgData name="Ménard Aurélie" userId="c0ee9db3-6b02-4770-aedc-2142a7738083" providerId="ADAL" clId="{A1328293-56CB-4714-A7FB-CA0ACD8A7606}" dt="2022-07-12T11:05:03.645" v="37" actId="20577"/>
        <pc:sldMkLst>
          <pc:docMk/>
          <pc:sldMk cId="1909198141" sldId="308"/>
        </pc:sldMkLst>
        <pc:spChg chg="mod">
          <ac:chgData name="Ménard Aurélie" userId="c0ee9db3-6b02-4770-aedc-2142a7738083" providerId="ADAL" clId="{A1328293-56CB-4714-A7FB-CA0ACD8A7606}" dt="2022-07-12T11:01:44.229" v="21" actId="6549"/>
          <ac:spMkLst>
            <pc:docMk/>
            <pc:sldMk cId="1909198141" sldId="308"/>
            <ac:spMk id="2" creationId="{52F1A9E7-DCAE-453A-AEAC-95CB096A628B}"/>
          </ac:spMkLst>
        </pc:spChg>
        <pc:spChg chg="mod">
          <ac:chgData name="Ménard Aurélie" userId="c0ee9db3-6b02-4770-aedc-2142a7738083" providerId="ADAL" clId="{A1328293-56CB-4714-A7FB-CA0ACD8A7606}" dt="2022-07-12T11:05:03.645" v="37" actId="20577"/>
          <ac:spMkLst>
            <pc:docMk/>
            <pc:sldMk cId="1909198141" sldId="308"/>
            <ac:spMk id="4" creationId="{E4DDC041-8881-4DF7-87F9-A28678C3FCA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564484" y="9566951"/>
            <a:ext cx="1232669" cy="359688"/>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86603" y="3868922"/>
            <a:ext cx="5591519" cy="5471983"/>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414338" y="273050"/>
            <a:ext cx="6113462" cy="3440113"/>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396570" y="9428584"/>
            <a:ext cx="399531" cy="498055"/>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754199" y="9731762"/>
            <a:ext cx="523923" cy="194876"/>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2</a:t>
            </a:fld>
            <a:endParaRPr lang="de-CH" dirty="0"/>
          </a:p>
        </p:txBody>
      </p:sp>
    </p:spTree>
    <p:extLst>
      <p:ext uri="{BB962C8B-B14F-4D97-AF65-F5344CB8AC3E}">
        <p14:creationId xmlns:p14="http://schemas.microsoft.com/office/powerpoint/2010/main" val="169709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pPr>
              <a:lnSpc>
                <a:spcPts val="1260"/>
              </a:lnSpc>
            </a:pPr>
            <a:r>
              <a:rPr lang="fr-CH" sz="1800" dirty="0">
                <a:effectLst/>
                <a:latin typeface="BFU Suisse" panose="020B0504000000000000" pitchFamily="34" charset="-78"/>
                <a:ea typeface="BFU Suisse" panose="020B0504000000000000" pitchFamily="34" charset="-78"/>
                <a:cs typeface="BFU Suisse" panose="020B0504000000000000" pitchFamily="34" charset="-78"/>
              </a:rPr>
              <a:t>Semelles profilées = chaussures non usées</a:t>
            </a:r>
          </a:p>
          <a:p>
            <a:pPr>
              <a:lnSpc>
                <a:spcPts val="1260"/>
              </a:lnSpc>
            </a:pPr>
            <a:endParaRPr lang="de-CH" sz="1800" dirty="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dirty="0">
                <a:effectLst/>
                <a:latin typeface="BFU Suisse" panose="020B0504000000000000" pitchFamily="34" charset="-78"/>
                <a:ea typeface="BFU Suisse" panose="020B0504000000000000" pitchFamily="34" charset="-78"/>
                <a:cs typeface="BFU Suisse" panose="020B0504000000000000" pitchFamily="34" charset="-78"/>
              </a:rPr>
              <a:t>Remplacez régulièrement vos chaussures de course. Signes d’usure excessive des chaussures:</a:t>
            </a:r>
            <a:endParaRPr lang="de-CH" sz="1800" dirty="0">
              <a:effectLst/>
              <a:latin typeface="BFU Suisse" panose="020B0504000000000000" pitchFamily="34" charset="-78"/>
              <a:ea typeface="BFU Suisse" panose="020B0504000000000000" pitchFamily="34" charset="-78"/>
              <a:cs typeface="BFU Suisse" panose="020B0504000000000000" pitchFamily="34" charset="-78"/>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La semelle en caoutchouc est tellement usée qu’on voit la mousse plus souple du dessous à certains endroits.</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La semelle intermédiaire est trop molle et s’écrase facilement à la pression.</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Vous pouvez voir des plis dans la semelle intermédiaire.</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Le contrefort du talon bouge et offre moins de soutien.</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Les orteils usent le bout des chaussures et la toile se déchire à cet endroit.</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Une semelle est plus usée que l’autre.</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Une chaussure (ou les deux) ne repose plus à plat sur une surface plane.</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marL="342900" lvl="0" indent="-342900">
              <a:lnSpc>
                <a:spcPts val="1260"/>
              </a:lnSpc>
              <a:buFont typeface="Arial" panose="020B0604020202020204" pitchFamily="34" charset="0"/>
              <a:buChar char="•"/>
              <a:tabLst>
                <a:tab pos="457200" algn="l"/>
              </a:tabLst>
            </a:pPr>
            <a:r>
              <a:rPr lang="fr-CH" sz="1800" dirty="0">
                <a:effectLst/>
                <a:latin typeface="BFU Suisse" panose="020B0504000000000000" pitchFamily="34" charset="-78"/>
                <a:ea typeface="BFU Suisse" panose="020B0504000000000000" pitchFamily="34" charset="-78"/>
                <a:cs typeface="Times New Roman" panose="02020603050405020304" pitchFamily="18" charset="0"/>
              </a:rPr>
              <a:t>Les courbatures deviennent plus intenses après l’entraînement.</a:t>
            </a:r>
            <a:endParaRPr lang="de-CH" sz="1800" dirty="0">
              <a:effectLst/>
              <a:latin typeface="BFU Suisse" panose="020B0504000000000000" pitchFamily="34" charset="-78"/>
              <a:ea typeface="BFU Suisse" panose="020B0504000000000000" pitchFamily="34" charset="-78"/>
              <a:cs typeface="Times New Roman" panose="02020603050405020304" pitchFamily="18" charset="0"/>
            </a:endParaRPr>
          </a:p>
          <a:p>
            <a:pPr>
              <a:lnSpc>
                <a:spcPts val="1260"/>
              </a:lnSpc>
            </a:pPr>
            <a:r>
              <a:rPr lang="fr-CH" sz="1800" dirty="0">
                <a:effectLst/>
                <a:latin typeface="BFU Suisse" panose="020B0504000000000000" pitchFamily="34" charset="-78"/>
                <a:ea typeface="BFU Suisse" panose="020B0504000000000000" pitchFamily="34" charset="-78"/>
                <a:cs typeface="BFU Suisse" panose="020B0504000000000000" pitchFamily="34" charset="-78"/>
              </a:rPr>
              <a:t>Source: asics.com</a:t>
            </a:r>
          </a:p>
          <a:p>
            <a:pPr>
              <a:lnSpc>
                <a:spcPts val="1260"/>
              </a:lnSpc>
            </a:pPr>
            <a:endParaRPr lang="de-CH" sz="1800" dirty="0">
              <a:effectLst/>
              <a:latin typeface="BFU Suisse" panose="020B0504000000000000" pitchFamily="34" charset="-78"/>
              <a:ea typeface="BFU Suisse" panose="020B0504000000000000" pitchFamily="34" charset="-78"/>
              <a:cs typeface="BFU Suisse" panose="020B0504000000000000" pitchFamily="34" charset="-78"/>
            </a:endParaRPr>
          </a:p>
          <a:p>
            <a:pPr>
              <a:lnSpc>
                <a:spcPts val="1260"/>
              </a:lnSpc>
            </a:pPr>
            <a:r>
              <a:rPr lang="fr-CH" sz="1800" dirty="0">
                <a:effectLst/>
                <a:latin typeface="BFU Suisse" panose="020B0504000000000000" pitchFamily="34" charset="-78"/>
                <a:ea typeface="BFU Suisse" panose="020B0504000000000000" pitchFamily="34" charset="-78"/>
                <a:cs typeface="BFU Suisse" panose="020B0504000000000000" pitchFamily="34" charset="-78"/>
              </a:rPr>
              <a:t>Nombre de chaussures: une paire de chaussures de course par entraînement par semaine (il est donc recommandé de changer de chaussures entre deux sorties).</a:t>
            </a:r>
            <a:endParaRPr lang="de-CH" sz="1800" dirty="0">
              <a:effectLst/>
              <a:latin typeface="BFU Suisse" panose="020B0504000000000000" pitchFamily="34" charset="-78"/>
              <a:ea typeface="BFU Suisse" panose="020B0504000000000000" pitchFamily="34" charset="-78"/>
              <a:cs typeface="BFU Suisse" panose="020B0504000000000000" pitchFamily="34" charset="-78"/>
            </a:endParaRPr>
          </a:p>
        </p:txBody>
      </p:sp>
      <p:sp>
        <p:nvSpPr>
          <p:cNvPr id="4" name="Foliennummernplatzhalter 3"/>
          <p:cNvSpPr>
            <a:spLocks noGrp="1"/>
          </p:cNvSpPr>
          <p:nvPr>
            <p:ph type="sldNum" sz="quarter" idx="5"/>
          </p:nvPr>
        </p:nvSpPr>
        <p:spPr/>
        <p:txBody>
          <a:bodyPr/>
          <a:lstStyle/>
          <a:p>
            <a:fld id="{FFBBAE35-340C-49F8-9D02-C5E3C167DF54}" type="slidenum">
              <a:rPr lang="de-CH" smtClean="0"/>
              <a:pPr/>
              <a:t>3</a:t>
            </a:fld>
            <a:endParaRPr lang="de-CH" dirty="0"/>
          </a:p>
        </p:txBody>
      </p:sp>
    </p:spTree>
    <p:extLst>
      <p:ext uri="{BB962C8B-B14F-4D97-AF65-F5344CB8AC3E}">
        <p14:creationId xmlns:p14="http://schemas.microsoft.com/office/powerpoint/2010/main" val="195964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4</a:t>
            </a:fld>
            <a:endParaRPr lang="de-CH" dirty="0"/>
          </a:p>
        </p:txBody>
      </p:sp>
    </p:spTree>
    <p:extLst>
      <p:ext uri="{BB962C8B-B14F-4D97-AF65-F5344CB8AC3E}">
        <p14:creationId xmlns:p14="http://schemas.microsoft.com/office/powerpoint/2010/main" val="244171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5</a:t>
            </a:fld>
            <a:endParaRPr lang="de-CH" dirty="0"/>
          </a:p>
        </p:txBody>
      </p:sp>
    </p:spTree>
    <p:extLst>
      <p:ext uri="{BB962C8B-B14F-4D97-AF65-F5344CB8AC3E}">
        <p14:creationId xmlns:p14="http://schemas.microsoft.com/office/powerpoint/2010/main" val="117964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6</a:t>
            </a:fld>
            <a:endParaRPr lang="de-CH" dirty="0"/>
          </a:p>
        </p:txBody>
      </p:sp>
    </p:spTree>
    <p:extLst>
      <p:ext uri="{BB962C8B-B14F-4D97-AF65-F5344CB8AC3E}">
        <p14:creationId xmlns:p14="http://schemas.microsoft.com/office/powerpoint/2010/main" val="71947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FFBBAE35-340C-49F8-9D02-C5E3C167DF54}" type="slidenum">
              <a:rPr lang="de-CH" smtClean="0"/>
              <a:pPr/>
              <a:t>7</a:t>
            </a:fld>
            <a:endParaRPr lang="de-CH" dirty="0"/>
          </a:p>
        </p:txBody>
      </p:sp>
    </p:spTree>
    <p:extLst>
      <p:ext uri="{BB962C8B-B14F-4D97-AF65-F5344CB8AC3E}">
        <p14:creationId xmlns:p14="http://schemas.microsoft.com/office/powerpoint/2010/main" val="256474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352700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5563" y="1314450"/>
            <a:ext cx="6640512" cy="3735388"/>
          </a:xfrm>
          <a:prstGeom prst="rect">
            <a:avLst/>
          </a:prstGeom>
        </p:spPr>
      </p:sp>
      <p:sp>
        <p:nvSpPr>
          <p:cNvPr id="3" name="Notizenplatzhalter 2"/>
          <p:cNvSpPr>
            <a:spLocks noGrp="1"/>
          </p:cNvSpPr>
          <p:nvPr>
            <p:ph type="body" idx="1"/>
          </p:nvPr>
        </p:nvSpPr>
        <p:spPr>
          <a:xfrm>
            <a:off x="673790" y="5758038"/>
            <a:ext cx="5354366" cy="4127774"/>
          </a:xfrm>
          <a:prstGeom prst="rect">
            <a:avLst/>
          </a:prstGeom>
        </p:spPr>
        <p:txBody>
          <a:bodyPr/>
          <a:lstStyle/>
          <a:p>
            <a:endParaRPr lang="de-CH"/>
          </a:p>
        </p:txBody>
      </p:sp>
      <p:sp>
        <p:nvSpPr>
          <p:cNvPr id="4" name="Foliennummernplatzhalter 3"/>
          <p:cNvSpPr>
            <a:spLocks noGrp="1"/>
          </p:cNvSpPr>
          <p:nvPr>
            <p:ph type="sldNum" sz="quarter" idx="10"/>
          </p:nvPr>
        </p:nvSpPr>
        <p:spPr>
          <a:xfrm>
            <a:off x="4783877" y="9970676"/>
            <a:ext cx="1344188" cy="404170"/>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2306772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
        <p:nvSpPr>
          <p:cNvPr id="9" name="Textfeld 8">
            <a:extLst>
              <a:ext uri="{FF2B5EF4-FFF2-40B4-BE49-F238E27FC236}">
                <a16:creationId xmlns:a16="http://schemas.microsoft.com/office/drawing/2014/main" id="{CB1A292A-2BF1-30F3-C7CC-0020182BD63C}"/>
              </a:ext>
            </a:extLst>
          </p:cNvPr>
          <p:cNvSpPr txBox="1"/>
          <p:nvPr userDrawn="1"/>
        </p:nvSpPr>
        <p:spPr>
          <a:xfrm>
            <a:off x="2412239" y="486573"/>
            <a:ext cx="1871686" cy="371512"/>
          </a:xfrm>
          <a:prstGeom prst="rect">
            <a:avLst/>
          </a:prstGeom>
          <a:noFill/>
        </p:spPr>
        <p:txBody>
          <a:bodyPr wrap="square" lIns="0" tIns="0" rIns="0" bIns="0" rtlCol="0">
            <a:spAutoFit/>
          </a:bodyPr>
          <a:lstStyle/>
          <a:p>
            <a:pPr>
              <a:lnSpc>
                <a:spcPct val="128000"/>
              </a:lnSpc>
            </a:pPr>
            <a:r>
              <a:rPr lang="fr-CH" sz="1000" spc="19" baseline="0" dirty="0">
                <a:solidFill>
                  <a:schemeClr val="bg1"/>
                </a:solidFill>
              </a:rPr>
              <a:t>Bureau de </a:t>
            </a:r>
            <a:r>
              <a:rPr lang="fr-CH" sz="1000" spc="19" baseline="0" noProof="0" dirty="0">
                <a:solidFill>
                  <a:schemeClr val="bg1"/>
                </a:solidFill>
              </a:rPr>
              <a:t>prévention</a:t>
            </a:r>
          </a:p>
          <a:p>
            <a:pPr>
              <a:lnSpc>
                <a:spcPct val="128000"/>
              </a:lnSpc>
            </a:pPr>
            <a:r>
              <a:rPr lang="fr-CH" sz="1000" spc="19" baseline="0" dirty="0">
                <a:solidFill>
                  <a:schemeClr val="bg1"/>
                </a:solidFill>
              </a:rPr>
              <a:t>des accidents</a:t>
            </a:r>
          </a:p>
        </p:txBody>
      </p:sp>
      <p:sp>
        <p:nvSpPr>
          <p:cNvPr id="10" name="Textfeld 9">
            <a:extLst>
              <a:ext uri="{FF2B5EF4-FFF2-40B4-BE49-F238E27FC236}">
                <a16:creationId xmlns:a16="http://schemas.microsoft.com/office/drawing/2014/main" id="{1E42C3A2-2CE2-6CFF-F036-436E446922CD}"/>
              </a:ext>
            </a:extLst>
          </p:cNvPr>
          <p:cNvSpPr txBox="1"/>
          <p:nvPr userDrawn="1"/>
        </p:nvSpPr>
        <p:spPr>
          <a:xfrm>
            <a:off x="4321820" y="488444"/>
            <a:ext cx="1918196" cy="393954"/>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Berne</a:t>
            </a:r>
          </a:p>
          <a:p>
            <a:pPr>
              <a:lnSpc>
                <a:spcPct val="128000"/>
              </a:lnSpc>
            </a:pPr>
            <a:r>
              <a:rPr lang="nb-NO" sz="1000" spc="19" baseline="0" dirty="0">
                <a:solidFill>
                  <a:schemeClr val="bg1"/>
                </a:solidFill>
              </a:rPr>
              <a:t>info@bpa.ch bpa.ch</a:t>
            </a:r>
            <a:endParaRPr lang="de-CH" sz="1000" spc="19" baseline="0" dirty="0">
              <a:solidFill>
                <a:schemeClr val="bg1"/>
              </a:solidFill>
            </a:endParaRPr>
          </a:p>
        </p:txBody>
      </p:sp>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endParaRPr lang="de-CH" dirty="0"/>
          </a:p>
        </p:txBody>
      </p:sp>
      <p:sp>
        <p:nvSpPr>
          <p:cNvPr id="2" name="Titel 1"/>
          <p:cNvSpPr>
            <a:spLocks noGrp="1"/>
          </p:cNvSpPr>
          <p:nvPr>
            <p:ph type="title"/>
          </p:nvPr>
        </p:nvSpPr>
        <p:spPr/>
        <p:txBody>
          <a:bodyPr/>
          <a:lstStyle/>
          <a:p>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Juli 23</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Juli 23</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Juli 23</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Juli 23</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9ewUzItsJL4"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youtu.be/0qDTwJMh-gw" TargetMode="External"/><Relationship Id="rId4" Type="http://schemas.openxmlformats.org/officeDocument/2006/relationships/hyperlink" Target="https://www.youtube.com/watch?v=4csukZmyk0w"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a:xfrm>
            <a:off x="2424113" y="2060848"/>
            <a:ext cx="8928471" cy="1543314"/>
          </a:xfrm>
        </p:spPr>
        <p:txBody>
          <a:bodyPr/>
          <a:lstStyle/>
          <a:p>
            <a:r>
              <a:rPr lang="fr-CH"/>
              <a:t>Évitez de devoir raccrocher vos baskets.</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fr-CH"/>
              <a:t>Entreprise, événement, date</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fr-CH"/>
              <a:t>Prénom Nom</a:t>
            </a:r>
          </a:p>
        </p:txBody>
      </p:sp>
    </p:spTree>
    <p:extLst>
      <p:ext uri="{BB962C8B-B14F-4D97-AF65-F5344CB8AC3E}">
        <p14:creationId xmlns:p14="http://schemas.microsoft.com/office/powerpoint/2010/main" val="9209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Boden, Person, draußen enthält.&#10;&#10;Automatisch generierte Beschreibung">
            <a:extLst>
              <a:ext uri="{FF2B5EF4-FFF2-40B4-BE49-F238E27FC236}">
                <a16:creationId xmlns:a16="http://schemas.microsoft.com/office/drawing/2014/main" id="{A2520784-6468-4E90-914A-D326D98974A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4391" r="24391"/>
          <a:stretch>
            <a:fillRect/>
          </a:stretch>
        </p:blipFill>
        <p:spPr/>
      </p:pic>
      <p:sp>
        <p:nvSpPr>
          <p:cNvPr id="4" name="Foliennummernplatzhalter 3">
            <a:extLst>
              <a:ext uri="{FF2B5EF4-FFF2-40B4-BE49-F238E27FC236}">
                <a16:creationId xmlns:a16="http://schemas.microsoft.com/office/drawing/2014/main" id="{2814ABF4-EC0B-4023-82F5-63A978B17736}"/>
              </a:ext>
            </a:extLst>
          </p:cNvPr>
          <p:cNvSpPr>
            <a:spLocks noGrp="1"/>
          </p:cNvSpPr>
          <p:nvPr>
            <p:ph type="sldNum" sz="quarter" idx="12"/>
          </p:nvPr>
        </p:nvSpPr>
        <p:spPr/>
        <p:txBody>
          <a:bodyPr/>
          <a:lstStyle/>
          <a:p>
            <a:fld id="{442AD375-037F-43D0-B059-5172DA06796A}" type="slidenum">
              <a:rPr lang="de-CH" smtClean="0"/>
              <a:pPr/>
              <a:t>2</a:t>
            </a:fld>
            <a:endParaRPr lang="de-CH"/>
          </a:p>
        </p:txBody>
      </p:sp>
      <p:sp>
        <p:nvSpPr>
          <p:cNvPr id="6" name="Textplatzhalter 5">
            <a:extLst>
              <a:ext uri="{FF2B5EF4-FFF2-40B4-BE49-F238E27FC236}">
                <a16:creationId xmlns:a16="http://schemas.microsoft.com/office/drawing/2014/main" id="{161916D2-EB64-4D9E-84F2-A0CCA990F719}"/>
              </a:ext>
            </a:extLst>
          </p:cNvPr>
          <p:cNvSpPr>
            <a:spLocks noGrp="1"/>
          </p:cNvSpPr>
          <p:nvPr>
            <p:ph type="body" sz="quarter" idx="19"/>
          </p:nvPr>
        </p:nvSpPr>
        <p:spPr/>
        <p:txBody>
          <a:bodyPr/>
          <a:lstStyle/>
          <a:p>
            <a:r>
              <a:rPr lang="fr-CH" dirty="0">
                <a:solidFill>
                  <a:srgbClr val="10131A"/>
                </a:solidFill>
                <a:latin typeface="Arial" panose="020B0604020202020204" pitchFamily="34" charset="0"/>
              </a:rPr>
              <a:t>Le jogging est un stimulant efficace et relativement sûr. Si les accidents graves restent plutôt rares, </a:t>
            </a:r>
            <a:r>
              <a:rPr lang="fr-CH">
                <a:solidFill>
                  <a:srgbClr val="10131A"/>
                </a:solidFill>
                <a:latin typeface="Arial" panose="020B0604020202020204" pitchFamily="34" charset="0"/>
              </a:rPr>
              <a:t>environ 20 </a:t>
            </a:r>
            <a:r>
              <a:rPr lang="fr-CH" dirty="0">
                <a:solidFill>
                  <a:srgbClr val="10131A"/>
                </a:solidFill>
                <a:latin typeface="Arial" panose="020B0604020202020204" pitchFamily="34" charset="0"/>
              </a:rPr>
              <a:t>000 coureurs se blessent tout de même chaque année en Suisse.</a:t>
            </a:r>
          </a:p>
          <a:p>
            <a:endParaRPr lang="de-CH" dirty="0">
              <a:solidFill>
                <a:srgbClr val="10131A"/>
              </a:solidFill>
              <a:latin typeface="Arial" panose="020B0604020202020204" pitchFamily="34" charset="0"/>
            </a:endParaRPr>
          </a:p>
          <a:p>
            <a:endParaRPr lang="de-CH" dirty="0"/>
          </a:p>
        </p:txBody>
      </p:sp>
      <p:sp>
        <p:nvSpPr>
          <p:cNvPr id="7" name="Textplatzhalter 6">
            <a:extLst>
              <a:ext uri="{FF2B5EF4-FFF2-40B4-BE49-F238E27FC236}">
                <a16:creationId xmlns:a16="http://schemas.microsoft.com/office/drawing/2014/main" id="{AD206761-DF0B-426F-8DAC-94D984A15CFE}"/>
              </a:ext>
            </a:extLst>
          </p:cNvPr>
          <p:cNvSpPr>
            <a:spLocks noGrp="1"/>
          </p:cNvSpPr>
          <p:nvPr>
            <p:ph type="body" sz="quarter" idx="15"/>
          </p:nvPr>
        </p:nvSpPr>
        <p:spPr/>
        <p:txBody>
          <a:bodyPr/>
          <a:lstStyle/>
          <a:p>
            <a:r>
              <a:rPr lang="fr-CH"/>
              <a:t>Source: Getty Images</a:t>
            </a:r>
          </a:p>
          <a:p>
            <a:endParaRPr lang="de-CH" dirty="0"/>
          </a:p>
        </p:txBody>
      </p:sp>
    </p:spTree>
    <p:extLst>
      <p:ext uri="{BB962C8B-B14F-4D97-AF65-F5344CB8AC3E}">
        <p14:creationId xmlns:p14="http://schemas.microsoft.com/office/powerpoint/2010/main" val="115238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61A11B3-92A6-4627-896F-7FFCE60EFB70}"/>
              </a:ext>
            </a:extLst>
          </p:cNvPr>
          <p:cNvSpPr>
            <a:spLocks noGrp="1"/>
          </p:cNvSpPr>
          <p:nvPr>
            <p:ph idx="20"/>
          </p:nvPr>
        </p:nvSpPr>
        <p:spPr>
          <a:xfrm>
            <a:off x="6023770" y="1340769"/>
            <a:ext cx="6048894" cy="4896520"/>
          </a:xfrm>
        </p:spPr>
        <p:txBody>
          <a:bodyPr/>
          <a:lstStyle/>
          <a:p>
            <a:pPr lvl="1"/>
            <a:r>
              <a:rPr lang="fr-CH" sz="2000" dirty="0"/>
              <a:t>Faites-vous conseiller dans un magasin spécialisé.</a:t>
            </a:r>
          </a:p>
          <a:p>
            <a:pPr lvl="1"/>
            <a:r>
              <a:rPr lang="fr-CH" sz="2000" dirty="0"/>
              <a:t>Essayez différents modèles.</a:t>
            </a:r>
          </a:p>
          <a:p>
            <a:pPr lvl="1"/>
            <a:r>
              <a:rPr lang="fr-CH" sz="2000" dirty="0"/>
              <a:t>Les chaussures doivent avoir une semelle profilée.</a:t>
            </a:r>
          </a:p>
          <a:p>
            <a:pPr lvl="1"/>
            <a:r>
              <a:rPr lang="fr-CH" sz="2000" dirty="0"/>
              <a:t>Elles doivent également être adaptées au terrain (asphalte, forêt, etc.) ainsi qu’au style de course correspondant.</a:t>
            </a:r>
          </a:p>
          <a:p>
            <a:pPr lvl="1"/>
            <a:r>
              <a:rPr lang="fr-CH" sz="2000" dirty="0"/>
              <a:t>Remplacez régulièrement vos chaussures de course.</a:t>
            </a:r>
          </a:p>
          <a:p>
            <a:pPr lvl="1"/>
            <a:r>
              <a:rPr lang="fr-CH" sz="2000" dirty="0"/>
              <a:t>Il est recommandé aux coureurs réguliers de posséder plus d’une paire de chaussures.</a:t>
            </a:r>
          </a:p>
          <a:p>
            <a:pPr marL="273050" lvl="1" indent="-273050">
              <a:buNone/>
            </a:pPr>
            <a:endParaRPr lang="de-CH" sz="2200" dirty="0"/>
          </a:p>
        </p:txBody>
      </p:sp>
      <p:pic>
        <p:nvPicPr>
          <p:cNvPr id="9" name="Bildplatzhalter 8" descr="Ein Bild, das Person, draußen, Boden, Bordstein enthält.&#10;&#10;Automatisch generierte Beschreibung">
            <a:extLst>
              <a:ext uri="{FF2B5EF4-FFF2-40B4-BE49-F238E27FC236}">
                <a16:creationId xmlns:a16="http://schemas.microsoft.com/office/drawing/2014/main" id="{6105CF55-7787-4223-9F90-FD10F1DB19D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1314" r="11314"/>
          <a:stretch>
            <a:fillRect/>
          </a:stretch>
        </p:blipFill>
        <p:spPr>
          <a:xfrm>
            <a:off x="263525" y="1268415"/>
            <a:ext cx="5676586" cy="4896520"/>
          </a:xfrm>
        </p:spPr>
      </p:pic>
      <p:sp>
        <p:nvSpPr>
          <p:cNvPr id="4" name="Titel 3">
            <a:extLst>
              <a:ext uri="{FF2B5EF4-FFF2-40B4-BE49-F238E27FC236}">
                <a16:creationId xmlns:a16="http://schemas.microsoft.com/office/drawing/2014/main" id="{A5191775-09BA-4D9F-A499-E8DE9E95BEDA}"/>
              </a:ext>
            </a:extLst>
          </p:cNvPr>
          <p:cNvSpPr>
            <a:spLocks noGrp="1"/>
          </p:cNvSpPr>
          <p:nvPr>
            <p:ph type="title"/>
          </p:nvPr>
        </p:nvSpPr>
        <p:spPr/>
        <p:txBody>
          <a:bodyPr/>
          <a:lstStyle/>
          <a:p>
            <a:r>
              <a:rPr lang="fr-CH" dirty="0"/>
              <a:t>Trouvez chaussure à votre pied.</a:t>
            </a:r>
          </a:p>
        </p:txBody>
      </p:sp>
      <p:sp>
        <p:nvSpPr>
          <p:cNvPr id="5" name="Foliennummernplatzhalter 4">
            <a:extLst>
              <a:ext uri="{FF2B5EF4-FFF2-40B4-BE49-F238E27FC236}">
                <a16:creationId xmlns:a16="http://schemas.microsoft.com/office/drawing/2014/main" id="{EB637FA2-987F-4837-A621-31A9BFF65B4E}"/>
              </a:ext>
            </a:extLst>
          </p:cNvPr>
          <p:cNvSpPr>
            <a:spLocks noGrp="1"/>
          </p:cNvSpPr>
          <p:nvPr>
            <p:ph type="sldNum" sz="quarter" idx="12"/>
          </p:nvPr>
        </p:nvSpPr>
        <p:spPr/>
        <p:txBody>
          <a:bodyPr/>
          <a:lstStyle/>
          <a:p>
            <a:fld id="{442AD375-037F-43D0-B059-5172DA06796A}" type="slidenum">
              <a:rPr lang="de-CH" smtClean="0"/>
              <a:pPr/>
              <a:t>3</a:t>
            </a:fld>
            <a:endParaRPr lang="de-CH"/>
          </a:p>
        </p:txBody>
      </p:sp>
      <p:sp>
        <p:nvSpPr>
          <p:cNvPr id="7" name="Textplatzhalter 6">
            <a:extLst>
              <a:ext uri="{FF2B5EF4-FFF2-40B4-BE49-F238E27FC236}">
                <a16:creationId xmlns:a16="http://schemas.microsoft.com/office/drawing/2014/main" id="{0DA6BCB5-3FB7-45D0-852C-76C0F5703434}"/>
              </a:ext>
            </a:extLst>
          </p:cNvPr>
          <p:cNvSpPr>
            <a:spLocks noGrp="1"/>
          </p:cNvSpPr>
          <p:nvPr>
            <p:ph type="body" sz="quarter" idx="15"/>
          </p:nvPr>
        </p:nvSpPr>
        <p:spPr/>
        <p:txBody>
          <a:bodyPr/>
          <a:lstStyle/>
          <a:p>
            <a:r>
              <a:rPr lang="fr-CH"/>
              <a:t>Source: Getty Images</a:t>
            </a:r>
          </a:p>
        </p:txBody>
      </p:sp>
    </p:spTree>
    <p:extLst>
      <p:ext uri="{BB962C8B-B14F-4D97-AF65-F5344CB8AC3E}">
        <p14:creationId xmlns:p14="http://schemas.microsoft.com/office/powerpoint/2010/main" val="2506486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D7718-7F40-4EC5-A88D-5B7E0CDAD0AE}"/>
              </a:ext>
            </a:extLst>
          </p:cNvPr>
          <p:cNvSpPr>
            <a:spLocks noGrp="1"/>
          </p:cNvSpPr>
          <p:nvPr>
            <p:ph type="title"/>
          </p:nvPr>
        </p:nvSpPr>
        <p:spPr/>
        <p:txBody>
          <a:bodyPr/>
          <a:lstStyle/>
          <a:p>
            <a:r>
              <a:rPr lang="fr-CH" dirty="0"/>
              <a:t>Augmentez progressivement la fréquence, l’intensité et la durée.</a:t>
            </a:r>
          </a:p>
        </p:txBody>
      </p:sp>
      <p:sp>
        <p:nvSpPr>
          <p:cNvPr id="3" name="Inhaltsplatzhalter 2">
            <a:extLst>
              <a:ext uri="{FF2B5EF4-FFF2-40B4-BE49-F238E27FC236}">
                <a16:creationId xmlns:a16="http://schemas.microsoft.com/office/drawing/2014/main" id="{7A1796D6-58DE-42C0-9574-57FAD754BA02}"/>
              </a:ext>
            </a:extLst>
          </p:cNvPr>
          <p:cNvSpPr>
            <a:spLocks noGrp="1"/>
          </p:cNvSpPr>
          <p:nvPr>
            <p:ph idx="1"/>
          </p:nvPr>
        </p:nvSpPr>
        <p:spPr/>
        <p:txBody>
          <a:bodyPr/>
          <a:lstStyle/>
          <a:p>
            <a:pPr marL="0" lvl="1" indent="0">
              <a:buNone/>
            </a:pPr>
            <a:r>
              <a:rPr lang="fr-CH" b="0" i="0" dirty="0">
                <a:solidFill>
                  <a:srgbClr val="333333"/>
                </a:solidFill>
                <a:effectLst/>
                <a:latin typeface="BFU Suisse Regular"/>
              </a:rPr>
              <a:t>Débutants: </a:t>
            </a:r>
          </a:p>
          <a:p>
            <a:pPr lvl="1"/>
            <a:r>
              <a:rPr lang="fr-CH" dirty="0">
                <a:solidFill>
                  <a:srgbClr val="333333"/>
                </a:solidFill>
                <a:latin typeface="BFU Suisse Regular"/>
              </a:rPr>
              <a:t>Planifiez</a:t>
            </a:r>
            <a:r>
              <a:rPr lang="fr-CH" b="0" i="0" dirty="0">
                <a:solidFill>
                  <a:srgbClr val="333333"/>
                </a:solidFill>
                <a:effectLst/>
                <a:latin typeface="BFU Suisse Regular"/>
              </a:rPr>
              <a:t> soigneusement l’entraînement et les phases de récupération.</a:t>
            </a:r>
            <a:endParaRPr lang="fr-CH" dirty="0">
              <a:solidFill>
                <a:srgbClr val="333333"/>
              </a:solidFill>
              <a:latin typeface="BFU Suisse Regular"/>
            </a:endParaRPr>
          </a:p>
          <a:p>
            <a:pPr lvl="1"/>
            <a:r>
              <a:rPr lang="fr-CH" dirty="0">
                <a:solidFill>
                  <a:srgbClr val="333333"/>
                </a:solidFill>
                <a:latin typeface="BFU Suisse Regular"/>
              </a:rPr>
              <a:t>Apprenez les bonnes techniques de course.</a:t>
            </a:r>
          </a:p>
          <a:p>
            <a:pPr lvl="1"/>
            <a:r>
              <a:rPr lang="fr-CH" dirty="0"/>
              <a:t>Commencez par une brève sortie sur terrain plat en courant lentement.</a:t>
            </a:r>
          </a:p>
          <a:p>
            <a:pPr lvl="1"/>
            <a:r>
              <a:rPr lang="fr-CH" dirty="0"/>
              <a:t>Alternez la marche et la course.</a:t>
            </a:r>
          </a:p>
          <a:p>
            <a:pPr lvl="1"/>
            <a:r>
              <a:rPr lang="fr-CH" dirty="0"/>
              <a:t>Adaptez la vitesse de course de manière à pouvoir discuter sans problème avec votre partenaire.</a:t>
            </a:r>
          </a:p>
          <a:p>
            <a:pPr lvl="1"/>
            <a:r>
              <a:rPr lang="fr-CH" dirty="0"/>
              <a:t>Augmentez progressivement la fréquence, l’intensité et la durée.</a:t>
            </a:r>
          </a:p>
          <a:p>
            <a:pPr marL="0" lvl="1" indent="0">
              <a:buNone/>
            </a:pPr>
            <a:endParaRPr lang="de-DE" dirty="0"/>
          </a:p>
        </p:txBody>
      </p:sp>
      <p:sp>
        <p:nvSpPr>
          <p:cNvPr id="4" name="Foliennummernplatzhalter 3">
            <a:extLst>
              <a:ext uri="{FF2B5EF4-FFF2-40B4-BE49-F238E27FC236}">
                <a16:creationId xmlns:a16="http://schemas.microsoft.com/office/drawing/2014/main" id="{179012BD-5C44-420E-BB6B-263802834120}"/>
              </a:ext>
            </a:extLst>
          </p:cNvPr>
          <p:cNvSpPr>
            <a:spLocks noGrp="1"/>
          </p:cNvSpPr>
          <p:nvPr>
            <p:ph type="sldNum" sz="quarter" idx="12"/>
          </p:nvPr>
        </p:nvSpPr>
        <p:spPr/>
        <p:txBody>
          <a:bodyPr/>
          <a:lstStyle/>
          <a:p>
            <a:fld id="{442AD375-037F-43D0-B059-5172DA06796A}" type="slidenum">
              <a:rPr lang="de-CH" smtClean="0"/>
              <a:pPr/>
              <a:t>4</a:t>
            </a:fld>
            <a:endParaRPr lang="de-CH"/>
          </a:p>
        </p:txBody>
      </p:sp>
    </p:spTree>
    <p:extLst>
      <p:ext uri="{BB962C8B-B14F-4D97-AF65-F5344CB8AC3E}">
        <p14:creationId xmlns:p14="http://schemas.microsoft.com/office/powerpoint/2010/main" val="313596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F1A9E7-DCAE-453A-AEAC-95CB096A628B}"/>
              </a:ext>
            </a:extLst>
          </p:cNvPr>
          <p:cNvSpPr>
            <a:spLocks noGrp="1"/>
          </p:cNvSpPr>
          <p:nvPr>
            <p:ph idx="20"/>
          </p:nvPr>
        </p:nvSpPr>
        <p:spPr/>
        <p:txBody>
          <a:bodyPr/>
          <a:lstStyle/>
          <a:p>
            <a:r>
              <a:rPr lang="fr-CH" dirty="0">
                <a:solidFill>
                  <a:srgbClr val="333333"/>
                </a:solidFill>
                <a:latin typeface="BFU Suisse Regular"/>
              </a:rPr>
              <a:t>Afin de stabiliser les chevilles, les genoux et le tronc, il importe également de compléter l’entraînement par des exercices de renforcement musculaire, de mobilité et des étirements, en particulier après une blessure.</a:t>
            </a:r>
          </a:p>
          <a:p>
            <a:endParaRPr lang="de-CH" dirty="0"/>
          </a:p>
          <a:p>
            <a:endParaRPr lang="de-CH" dirty="0"/>
          </a:p>
        </p:txBody>
      </p:sp>
      <p:pic>
        <p:nvPicPr>
          <p:cNvPr id="9" name="Bildplatzhalter 8" descr="Ein Bild, das Baum, draußen, Gras, Parken enthält.&#10;&#10;Automatisch generierte Beschreibung">
            <a:extLst>
              <a:ext uri="{FF2B5EF4-FFF2-40B4-BE49-F238E27FC236}">
                <a16:creationId xmlns:a16="http://schemas.microsoft.com/office/drawing/2014/main" id="{265E2F9C-A5C4-4FA0-BD09-7740516C7D9E}"/>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1352" r="11352"/>
          <a:stretch>
            <a:fillRect/>
          </a:stretch>
        </p:blipFill>
        <p:spPr/>
      </p:pic>
      <p:sp>
        <p:nvSpPr>
          <p:cNvPr id="4" name="Titel 3">
            <a:extLst>
              <a:ext uri="{FF2B5EF4-FFF2-40B4-BE49-F238E27FC236}">
                <a16:creationId xmlns:a16="http://schemas.microsoft.com/office/drawing/2014/main" id="{E4DDC041-8881-4DF7-87F9-A28678C3FCAD}"/>
              </a:ext>
            </a:extLst>
          </p:cNvPr>
          <p:cNvSpPr>
            <a:spLocks noGrp="1"/>
          </p:cNvSpPr>
          <p:nvPr>
            <p:ph type="title"/>
          </p:nvPr>
        </p:nvSpPr>
        <p:spPr/>
        <p:txBody>
          <a:bodyPr/>
          <a:lstStyle/>
          <a:p>
            <a:r>
              <a:rPr lang="fr-CH" dirty="0"/>
              <a:t>Complétez l’entraînement par un renforcement musculaire.</a:t>
            </a:r>
          </a:p>
        </p:txBody>
      </p:sp>
      <p:sp>
        <p:nvSpPr>
          <p:cNvPr id="5" name="Foliennummernplatzhalter 4">
            <a:extLst>
              <a:ext uri="{FF2B5EF4-FFF2-40B4-BE49-F238E27FC236}">
                <a16:creationId xmlns:a16="http://schemas.microsoft.com/office/drawing/2014/main" id="{976D2CEF-BB4D-40CD-ABCA-7795BCE8DC5B}"/>
              </a:ext>
            </a:extLst>
          </p:cNvPr>
          <p:cNvSpPr>
            <a:spLocks noGrp="1"/>
          </p:cNvSpPr>
          <p:nvPr>
            <p:ph type="sldNum" sz="quarter" idx="12"/>
          </p:nvPr>
        </p:nvSpPr>
        <p:spPr/>
        <p:txBody>
          <a:bodyPr/>
          <a:lstStyle/>
          <a:p>
            <a:fld id="{442AD375-037F-43D0-B059-5172DA06796A}" type="slidenum">
              <a:rPr lang="de-CH" smtClean="0"/>
              <a:pPr/>
              <a:t>5</a:t>
            </a:fld>
            <a:endParaRPr lang="de-CH"/>
          </a:p>
        </p:txBody>
      </p:sp>
      <p:sp>
        <p:nvSpPr>
          <p:cNvPr id="7" name="Textplatzhalter 6">
            <a:extLst>
              <a:ext uri="{FF2B5EF4-FFF2-40B4-BE49-F238E27FC236}">
                <a16:creationId xmlns:a16="http://schemas.microsoft.com/office/drawing/2014/main" id="{912787D2-AD76-4F30-859C-2A3E2CB8E63C}"/>
              </a:ext>
            </a:extLst>
          </p:cNvPr>
          <p:cNvSpPr>
            <a:spLocks noGrp="1"/>
          </p:cNvSpPr>
          <p:nvPr>
            <p:ph type="body" sz="quarter" idx="15"/>
          </p:nvPr>
        </p:nvSpPr>
        <p:spPr/>
        <p:txBody>
          <a:bodyPr/>
          <a:lstStyle/>
          <a:p>
            <a:r>
              <a:rPr lang="fr-CH"/>
              <a:t>Source: Getty Images</a:t>
            </a:r>
          </a:p>
          <a:p>
            <a:endParaRPr lang="de-CH" dirty="0"/>
          </a:p>
        </p:txBody>
      </p:sp>
    </p:spTree>
    <p:extLst>
      <p:ext uri="{BB962C8B-B14F-4D97-AF65-F5344CB8AC3E}">
        <p14:creationId xmlns:p14="http://schemas.microsoft.com/office/powerpoint/2010/main" val="190919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D7718-7F40-4EC5-A88D-5B7E0CDAD0AE}"/>
              </a:ext>
            </a:extLst>
          </p:cNvPr>
          <p:cNvSpPr>
            <a:spLocks noGrp="1"/>
          </p:cNvSpPr>
          <p:nvPr>
            <p:ph type="title"/>
          </p:nvPr>
        </p:nvSpPr>
        <p:spPr/>
        <p:txBody>
          <a:bodyPr/>
          <a:lstStyle/>
          <a:p>
            <a:r>
              <a:rPr lang="fr-CH"/>
              <a:t>Concentrez-vous</a:t>
            </a:r>
          </a:p>
        </p:txBody>
      </p:sp>
      <p:sp>
        <p:nvSpPr>
          <p:cNvPr id="3" name="Inhaltsplatzhalter 2">
            <a:extLst>
              <a:ext uri="{FF2B5EF4-FFF2-40B4-BE49-F238E27FC236}">
                <a16:creationId xmlns:a16="http://schemas.microsoft.com/office/drawing/2014/main" id="{7A1796D6-58DE-42C0-9574-57FAD754BA02}"/>
              </a:ext>
            </a:extLst>
          </p:cNvPr>
          <p:cNvSpPr>
            <a:spLocks noGrp="1"/>
          </p:cNvSpPr>
          <p:nvPr>
            <p:ph idx="1"/>
          </p:nvPr>
        </p:nvSpPr>
        <p:spPr/>
        <p:txBody>
          <a:bodyPr/>
          <a:lstStyle/>
          <a:p>
            <a:pPr lvl="1"/>
            <a:r>
              <a:rPr lang="fr-CH" b="0" i="0">
                <a:solidFill>
                  <a:srgbClr val="333333"/>
                </a:solidFill>
                <a:effectLst/>
                <a:latin typeface="BFU Suisse Regular"/>
              </a:rPr>
              <a:t>Restez vigilant, en particulier</a:t>
            </a:r>
          </a:p>
          <a:p>
            <a:pPr lvl="2"/>
            <a:r>
              <a:rPr lang="fr-CH" b="0" i="0">
                <a:solidFill>
                  <a:srgbClr val="333333"/>
                </a:solidFill>
                <a:effectLst/>
                <a:latin typeface="BFU Suisse Regular"/>
              </a:rPr>
              <a:t>sur un terrain exigeant,</a:t>
            </a:r>
          </a:p>
          <a:p>
            <a:pPr lvl="2"/>
            <a:r>
              <a:rPr lang="fr-CH">
                <a:solidFill>
                  <a:srgbClr val="333333"/>
                </a:solidFill>
                <a:latin typeface="BFU Suisse Regular"/>
              </a:rPr>
              <a:t>en cas de fatigue mentale et physique.</a:t>
            </a:r>
          </a:p>
          <a:p>
            <a:pPr marL="0" lvl="1" indent="0">
              <a:buNone/>
            </a:pPr>
            <a:endParaRPr lang="de-DE" dirty="0"/>
          </a:p>
        </p:txBody>
      </p:sp>
      <p:sp>
        <p:nvSpPr>
          <p:cNvPr id="4" name="Foliennummernplatzhalter 3">
            <a:extLst>
              <a:ext uri="{FF2B5EF4-FFF2-40B4-BE49-F238E27FC236}">
                <a16:creationId xmlns:a16="http://schemas.microsoft.com/office/drawing/2014/main" id="{179012BD-5C44-420E-BB6B-263802834120}"/>
              </a:ext>
            </a:extLst>
          </p:cNvPr>
          <p:cNvSpPr>
            <a:spLocks noGrp="1"/>
          </p:cNvSpPr>
          <p:nvPr>
            <p:ph type="sldNum" sz="quarter" idx="12"/>
          </p:nvPr>
        </p:nvSpPr>
        <p:spPr/>
        <p:txBody>
          <a:bodyPr/>
          <a:lstStyle/>
          <a:p>
            <a:fld id="{442AD375-037F-43D0-B059-5172DA06796A}" type="slidenum">
              <a:rPr lang="de-CH" smtClean="0"/>
              <a:pPr/>
              <a:t>6</a:t>
            </a:fld>
            <a:endParaRPr lang="de-CH"/>
          </a:p>
        </p:txBody>
      </p:sp>
    </p:spTree>
    <p:extLst>
      <p:ext uri="{BB962C8B-B14F-4D97-AF65-F5344CB8AC3E}">
        <p14:creationId xmlns:p14="http://schemas.microsoft.com/office/powerpoint/2010/main" val="270236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719FC-40CF-4B89-B6C1-D544AF3ACFA9}"/>
              </a:ext>
            </a:extLst>
          </p:cNvPr>
          <p:cNvSpPr>
            <a:spLocks noGrp="1"/>
          </p:cNvSpPr>
          <p:nvPr>
            <p:ph idx="20"/>
          </p:nvPr>
        </p:nvSpPr>
        <p:spPr/>
        <p:txBody>
          <a:bodyPr/>
          <a:lstStyle/>
          <a:p>
            <a:pPr lvl="1"/>
            <a:r>
              <a:rPr lang="fr-CH" dirty="0"/>
              <a:t>Portez des vêtements clairs.</a:t>
            </a:r>
          </a:p>
          <a:p>
            <a:pPr lvl="1"/>
            <a:r>
              <a:rPr lang="fr-CH" dirty="0"/>
              <a:t>Équipez-vous d’éléments réfléchissants visibles de toutes parts (gilet de sécurité, bandes réfléchissantes) et, si nécessaire, d’une lampe frontale.</a:t>
            </a:r>
          </a:p>
          <a:p>
            <a:pPr lvl="1"/>
            <a:r>
              <a:rPr lang="fr-CH" dirty="0"/>
              <a:t>Portez des accessoires réfléchissants, notamment sur les parties du corps en mouvement (bras, jambes).</a:t>
            </a:r>
          </a:p>
        </p:txBody>
      </p:sp>
      <p:pic>
        <p:nvPicPr>
          <p:cNvPr id="9" name="Bildplatzhalter 8" descr="Ein Bild, das Person, grün enthält.&#10;&#10;Automatisch generierte Beschreibung">
            <a:extLst>
              <a:ext uri="{FF2B5EF4-FFF2-40B4-BE49-F238E27FC236}">
                <a16:creationId xmlns:a16="http://schemas.microsoft.com/office/drawing/2014/main" id="{A4B9729A-6E63-4E96-BF3E-03A123695F94}"/>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1352" r="11352"/>
          <a:stretch>
            <a:fillRect/>
          </a:stretch>
        </p:blipFill>
        <p:spPr/>
      </p:pic>
      <p:sp>
        <p:nvSpPr>
          <p:cNvPr id="4" name="Titel 3">
            <a:extLst>
              <a:ext uri="{FF2B5EF4-FFF2-40B4-BE49-F238E27FC236}">
                <a16:creationId xmlns:a16="http://schemas.microsoft.com/office/drawing/2014/main" id="{94F83E0A-F7A3-4A24-9B0F-DCED3784AE61}"/>
              </a:ext>
            </a:extLst>
          </p:cNvPr>
          <p:cNvSpPr>
            <a:spLocks noGrp="1"/>
          </p:cNvSpPr>
          <p:nvPr>
            <p:ph type="title"/>
          </p:nvPr>
        </p:nvSpPr>
        <p:spPr/>
        <p:txBody>
          <a:bodyPr/>
          <a:lstStyle/>
          <a:p>
            <a:r>
              <a:rPr lang="fr-CH" dirty="0"/>
              <a:t>Rendez-vous visible de jour comme de nuit.</a:t>
            </a:r>
          </a:p>
        </p:txBody>
      </p:sp>
      <p:sp>
        <p:nvSpPr>
          <p:cNvPr id="5" name="Foliennummernplatzhalter 4">
            <a:extLst>
              <a:ext uri="{FF2B5EF4-FFF2-40B4-BE49-F238E27FC236}">
                <a16:creationId xmlns:a16="http://schemas.microsoft.com/office/drawing/2014/main" id="{36F247D0-6E51-4DC5-9868-9DABF85DBF63}"/>
              </a:ext>
            </a:extLst>
          </p:cNvPr>
          <p:cNvSpPr>
            <a:spLocks noGrp="1"/>
          </p:cNvSpPr>
          <p:nvPr>
            <p:ph type="sldNum" sz="quarter" idx="12"/>
          </p:nvPr>
        </p:nvSpPr>
        <p:spPr/>
        <p:txBody>
          <a:bodyPr/>
          <a:lstStyle/>
          <a:p>
            <a:fld id="{442AD375-037F-43D0-B059-5172DA06796A}" type="slidenum">
              <a:rPr lang="de-CH" smtClean="0"/>
              <a:pPr/>
              <a:t>7</a:t>
            </a:fld>
            <a:endParaRPr lang="de-CH"/>
          </a:p>
        </p:txBody>
      </p:sp>
      <p:sp>
        <p:nvSpPr>
          <p:cNvPr id="7" name="Textplatzhalter 6">
            <a:extLst>
              <a:ext uri="{FF2B5EF4-FFF2-40B4-BE49-F238E27FC236}">
                <a16:creationId xmlns:a16="http://schemas.microsoft.com/office/drawing/2014/main" id="{CC14B60F-3C5E-4D30-AB3B-11CB39799C4A}"/>
              </a:ext>
            </a:extLst>
          </p:cNvPr>
          <p:cNvSpPr>
            <a:spLocks noGrp="1"/>
          </p:cNvSpPr>
          <p:nvPr>
            <p:ph type="body" sz="quarter" idx="15"/>
          </p:nvPr>
        </p:nvSpPr>
        <p:spPr/>
        <p:txBody>
          <a:bodyPr/>
          <a:lstStyle/>
          <a:p>
            <a:r>
              <a:rPr lang="fr-CH"/>
              <a:t>Source: Getty Images</a:t>
            </a:r>
          </a:p>
        </p:txBody>
      </p:sp>
    </p:spTree>
    <p:extLst>
      <p:ext uri="{BB962C8B-B14F-4D97-AF65-F5344CB8AC3E}">
        <p14:creationId xmlns:p14="http://schemas.microsoft.com/office/powerpoint/2010/main" val="32000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algn="ctr"/>
            <a:r>
              <a:rPr lang="fr-CH" dirty="0"/>
              <a:t>Vidéo «</a:t>
            </a:r>
            <a:r>
              <a:rPr lang="fr-CH" dirty="0">
                <a:hlinkClick r:id="rId3"/>
              </a:rPr>
              <a:t>Courir sans se blesser</a:t>
            </a:r>
            <a:r>
              <a:rPr lang="fr-CH" dirty="0"/>
              <a:t>»</a:t>
            </a:r>
            <a:endParaRPr lang="fr-CH" dirty="0">
              <a:hlinkClick r:id="rId4"/>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a:p>
        </p:txBody>
      </p:sp>
      <p:pic>
        <p:nvPicPr>
          <p:cNvPr id="12" name="Grafik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92195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Plus d’informations</a:t>
            </a:r>
          </a:p>
        </p:txBody>
      </p:sp>
      <p:sp>
        <p:nvSpPr>
          <p:cNvPr id="3" name="Inhaltsplatzhalter 2"/>
          <p:cNvSpPr>
            <a:spLocks noGrp="1"/>
          </p:cNvSpPr>
          <p:nvPr>
            <p:ph idx="1"/>
          </p:nvPr>
        </p:nvSpPr>
        <p:spPr>
          <a:xfrm>
            <a:off x="479378" y="1484784"/>
            <a:ext cx="7920878" cy="4692179"/>
          </a:xfrm>
        </p:spPr>
        <p:txBody>
          <a:bodyPr>
            <a:noAutofit/>
          </a:bodyPr>
          <a:lstStyle/>
          <a:p>
            <a:pPr>
              <a:lnSpc>
                <a:spcPct val="100000"/>
              </a:lnSpc>
              <a:spcAft>
                <a:spcPts val="0"/>
              </a:spcAft>
            </a:pPr>
            <a:r>
              <a:rPr lang="fr-CH" dirty="0"/>
              <a:t>Retrouvez plus de conseils en matière de prévention des accidents sur bpa.ch.  </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a:p>
        </p:txBody>
      </p:sp>
    </p:spTree>
    <p:extLst>
      <p:ext uri="{BB962C8B-B14F-4D97-AF65-F5344CB8AC3E}">
        <p14:creationId xmlns:p14="http://schemas.microsoft.com/office/powerpoint/2010/main" val="2650679061"/>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26CB5F23-5D27-4E93-B937-02C30A84BF98}" vid="{F51711AA-632B-42BF-826D-AE974C4A7B5A}"/>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4" ma:contentTypeDescription="Ein neues Dokument erstellen." ma:contentTypeScope="" ma:versionID="8a32279e21261cc9aad5d24826d3cb50">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ef99dfdc11095599b100cc5083ec201c"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Props1.xml><?xml version="1.0" encoding="utf-8"?>
<ds:datastoreItem xmlns:ds="http://schemas.openxmlformats.org/officeDocument/2006/customXml" ds:itemID="{E6CBC377-F9FA-4133-9C1F-9220396EB3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F1032-EED9-41A4-8FA2-CBE5C30317DB}">
  <ds:schemaRefs>
    <ds:schemaRef ds:uri="http://schemas.microsoft.com/sharepoint/v3/contenttype/forms"/>
  </ds:schemaRefs>
</ds:datastoreItem>
</file>

<file path=customXml/itemProps3.xml><?xml version="1.0" encoding="utf-8"?>
<ds:datastoreItem xmlns:ds="http://schemas.openxmlformats.org/officeDocument/2006/customXml" ds:itemID="{DC1C5B9F-AFC0-4F84-BBCF-27F3B7C5ABB9}">
  <ds:schemaRefs>
    <ds:schemaRef ds:uri="http://purl.org/dc/elements/1.1/"/>
    <ds:schemaRef ds:uri="http://purl.org/dc/dcmitype/"/>
    <ds:schemaRef ds:uri="28b27246-006c-4c52-ba09-a14edd98252a"/>
    <ds:schemaRef ds:uri="bb4941f2-48be-4bb0-a3d9-a0ff0057a962"/>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514</Words>
  <Application>Microsoft Office PowerPoint</Application>
  <PresentationFormat>Breitbild</PresentationFormat>
  <Paragraphs>67</Paragraphs>
  <Slides>9</Slides>
  <Notes>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Arial</vt:lpstr>
      <vt:lpstr>BFU Suisse</vt:lpstr>
      <vt:lpstr>BFU Suisse </vt:lpstr>
      <vt:lpstr>BFU Suisse Medium</vt:lpstr>
      <vt:lpstr>BFU Suisse Regular</vt:lpstr>
      <vt:lpstr>Suisse Int'l</vt:lpstr>
      <vt:lpstr>Design bfu</vt:lpstr>
      <vt:lpstr>Évitez de devoir raccrocher vos baskets.</vt:lpstr>
      <vt:lpstr>PowerPoint-Präsentation</vt:lpstr>
      <vt:lpstr>Trouvez chaussure à votre pied.</vt:lpstr>
      <vt:lpstr>Augmentez progressivement la fréquence, l’intensité et la durée.</vt:lpstr>
      <vt:lpstr>Complétez l’entraînement par un renforcement musculaire.</vt:lpstr>
      <vt:lpstr>Concentrez-vous</vt:lpstr>
      <vt:lpstr>Rendez-vous visible de jour comme de nuit.</vt:lpstr>
      <vt:lpstr>PowerPoint-Präsentation</vt:lpstr>
      <vt:lpstr>Plus d’informations</vt:lpstr>
    </vt:vector>
  </TitlesOfParts>
  <Company>VORLAGENBAUER.ch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Praesentation_BFU_de</dc:title>
  <dc:creator>Jonny Wüthrich</dc:creator>
  <cp:lastModifiedBy>Baeriswyl Michelle</cp:lastModifiedBy>
  <cp:revision>146</cp:revision>
  <cp:lastPrinted>2022-05-30T12:53:45Z</cp:lastPrinted>
  <dcterms:created xsi:type="dcterms:W3CDTF">2014-01-21T17:34:46Z</dcterms:created>
  <dcterms:modified xsi:type="dcterms:W3CDTF">2023-07-26T10:31:22Z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Order">
    <vt:r8>21500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ies>
</file>