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262" r:id="rId5"/>
    <p:sldId id="305" r:id="rId6"/>
    <p:sldId id="306" r:id="rId7"/>
    <p:sldId id="313" r:id="rId8"/>
    <p:sldId id="308" r:id="rId9"/>
    <p:sldId id="310" r:id="rId10"/>
    <p:sldId id="314" r:id="rId11"/>
    <p:sldId id="307" r:id="rId12"/>
    <p:sldId id="272" r:id="rId13"/>
    <p:sldId id="300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E41D0-DEDF-4102-9E90-F6844636EC1E}" v="1" dt="2023-04-20T17:56:52.773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0677" autoAdjust="0"/>
  </p:normalViewPr>
  <p:slideViewPr>
    <p:cSldViewPr showGuides="1">
      <p:cViewPr varScale="1">
        <p:scale>
          <a:sx n="87" d="100"/>
          <a:sy n="87" d="100"/>
        </p:scale>
        <p:origin x="396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E41BC18C-3E9F-46E9-832B-3ABB5FC42901}"/>
    <pc:docChg chg="custSel modSld">
      <pc:chgData name="Baeriswyl Michelle" userId="7dbe6026-e9b7-4e33-982d-84db899c07af" providerId="ADAL" clId="{E41BC18C-3E9F-46E9-832B-3ABB5FC42901}" dt="2023-03-16T14:13:25.816" v="70" actId="208"/>
      <pc:docMkLst>
        <pc:docMk/>
      </pc:docMkLst>
      <pc:sldChg chg="addSp delSp modSp mod">
        <pc:chgData name="Baeriswyl Michelle" userId="7dbe6026-e9b7-4e33-982d-84db899c07af" providerId="ADAL" clId="{E41BC18C-3E9F-46E9-832B-3ABB5FC42901}" dt="2023-03-16T14:13:25.816" v="70" actId="208"/>
        <pc:sldMkLst>
          <pc:docMk/>
          <pc:sldMk cId="1152384647" sldId="305"/>
        </pc:sldMkLst>
        <pc:picChg chg="add mod">
          <ac:chgData name="Baeriswyl Michelle" userId="7dbe6026-e9b7-4e33-982d-84db899c07af" providerId="ADAL" clId="{E41BC18C-3E9F-46E9-832B-3ABB5FC42901}" dt="2023-03-16T14:13:25.816" v="70" actId="208"/>
          <ac:picMkLst>
            <pc:docMk/>
            <pc:sldMk cId="1152384647" sldId="305"/>
            <ac:picMk id="3" creationId="{60A789BC-CB47-8F89-A597-495364879C1A}"/>
          </ac:picMkLst>
        </pc:picChg>
        <pc:picChg chg="del">
          <ac:chgData name="Baeriswyl Michelle" userId="7dbe6026-e9b7-4e33-982d-84db899c07af" providerId="ADAL" clId="{E41BC18C-3E9F-46E9-832B-3ABB5FC42901}" dt="2023-03-16T14:11:24.563" v="4" actId="478"/>
          <ac:picMkLst>
            <pc:docMk/>
            <pc:sldMk cId="1152384647" sldId="305"/>
            <ac:picMk id="10" creationId="{0E542109-147C-42F8-4D8C-1AD7BEB1F42A}"/>
          </ac:picMkLst>
        </pc:picChg>
      </pc:sldChg>
      <pc:sldChg chg="addSp delSp modSp mod">
        <pc:chgData name="Baeriswyl Michelle" userId="7dbe6026-e9b7-4e33-982d-84db899c07af" providerId="ADAL" clId="{E41BC18C-3E9F-46E9-832B-3ABB5FC42901}" dt="2023-03-16T14:13:09.194" v="69" actId="1076"/>
        <pc:sldMkLst>
          <pc:docMk/>
          <pc:sldMk cId="3288353723" sldId="314"/>
        </pc:sldMkLst>
        <pc:picChg chg="del">
          <ac:chgData name="Baeriswyl Michelle" userId="7dbe6026-e9b7-4e33-982d-84db899c07af" providerId="ADAL" clId="{E41BC18C-3E9F-46E9-832B-3ABB5FC42901}" dt="2023-03-16T14:12:05.373" v="54" actId="478"/>
          <ac:picMkLst>
            <pc:docMk/>
            <pc:sldMk cId="3288353723" sldId="314"/>
            <ac:picMk id="3" creationId="{BEBDD22F-009A-3040-AA63-90D0B849E130}"/>
          </ac:picMkLst>
        </pc:picChg>
        <pc:picChg chg="add mod">
          <ac:chgData name="Baeriswyl Michelle" userId="7dbe6026-e9b7-4e33-982d-84db899c07af" providerId="ADAL" clId="{E41BC18C-3E9F-46E9-832B-3ABB5FC42901}" dt="2023-03-16T14:12:08.895" v="55" actId="1076"/>
          <ac:picMkLst>
            <pc:docMk/>
            <pc:sldMk cId="3288353723" sldId="314"/>
            <ac:picMk id="6" creationId="{87E9B26C-436B-F3A7-3188-9EB44296241B}"/>
          </ac:picMkLst>
        </pc:picChg>
        <pc:picChg chg="del">
          <ac:chgData name="Baeriswyl Michelle" userId="7dbe6026-e9b7-4e33-982d-84db899c07af" providerId="ADAL" clId="{E41BC18C-3E9F-46E9-832B-3ABB5FC42901}" dt="2023-03-16T14:12:21.850" v="56" actId="478"/>
          <ac:picMkLst>
            <pc:docMk/>
            <pc:sldMk cId="3288353723" sldId="314"/>
            <ac:picMk id="7" creationId="{A49DD1F2-216F-CF69-4119-BC32A8F55D0B}"/>
          </ac:picMkLst>
        </pc:picChg>
        <pc:picChg chg="add del">
          <ac:chgData name="Baeriswyl Michelle" userId="7dbe6026-e9b7-4e33-982d-84db899c07af" providerId="ADAL" clId="{E41BC18C-3E9F-46E9-832B-3ABB5FC42901}" dt="2023-03-16T14:12:27.700" v="58" actId="478"/>
          <ac:picMkLst>
            <pc:docMk/>
            <pc:sldMk cId="3288353723" sldId="314"/>
            <ac:picMk id="9" creationId="{57A6EBB7-5159-D0F1-5218-B1E771A700E3}"/>
          </ac:picMkLst>
        </pc:picChg>
        <pc:picChg chg="del">
          <ac:chgData name="Baeriswyl Michelle" userId="7dbe6026-e9b7-4e33-982d-84db899c07af" providerId="ADAL" clId="{E41BC18C-3E9F-46E9-832B-3ABB5FC42901}" dt="2023-03-16T14:12:57.233" v="65" actId="478"/>
          <ac:picMkLst>
            <pc:docMk/>
            <pc:sldMk cId="3288353723" sldId="314"/>
            <ac:picMk id="10" creationId="{3D9DD781-C7F2-6FF2-9C05-C5458C262D4A}"/>
          </ac:picMkLst>
        </pc:picChg>
        <pc:picChg chg="add mod">
          <ac:chgData name="Baeriswyl Michelle" userId="7dbe6026-e9b7-4e33-982d-84db899c07af" providerId="ADAL" clId="{E41BC18C-3E9F-46E9-832B-3ABB5FC42901}" dt="2023-03-16T14:12:39.541" v="64" actId="1076"/>
          <ac:picMkLst>
            <pc:docMk/>
            <pc:sldMk cId="3288353723" sldId="314"/>
            <ac:picMk id="12" creationId="{8AC8CE94-9790-7F4A-DE3D-12A98EA2407C}"/>
          </ac:picMkLst>
        </pc:picChg>
        <pc:picChg chg="add mod">
          <ac:chgData name="Baeriswyl Michelle" userId="7dbe6026-e9b7-4e33-982d-84db899c07af" providerId="ADAL" clId="{E41BC18C-3E9F-46E9-832B-3ABB5FC42901}" dt="2023-03-16T14:13:09.194" v="69" actId="1076"/>
          <ac:picMkLst>
            <pc:docMk/>
            <pc:sldMk cId="3288353723" sldId="314"/>
            <ac:picMk id="14" creationId="{D0CDC2EC-17DF-2E2D-ABC8-58205525D4B7}"/>
          </ac:picMkLst>
        </pc:picChg>
      </pc:sldChg>
    </pc:docChg>
  </pc:docChgLst>
  <pc:docChgLst>
    <pc:chgData name="Bison Luana" userId="6f9ffcb6-e64a-48a5-91cb-6bca458e4c9c" providerId="ADAL" clId="{2204EE22-70BB-4C6D-B97A-3960C5E2F65C}"/>
    <pc:docChg chg="modSld">
      <pc:chgData name="Bison Luana" userId="6f9ffcb6-e64a-48a5-91cb-6bca458e4c9c" providerId="ADAL" clId="{2204EE22-70BB-4C6D-B97A-3960C5E2F65C}" dt="2023-03-13T13:53:33.862" v="127" actId="20577"/>
      <pc:docMkLst>
        <pc:docMk/>
      </pc:docMkLst>
      <pc:sldChg chg="modSp mod">
        <pc:chgData name="Bison Luana" userId="6f9ffcb6-e64a-48a5-91cb-6bca458e4c9c" providerId="ADAL" clId="{2204EE22-70BB-4C6D-B97A-3960C5E2F65C}" dt="2023-03-13T13:53:10.788" v="84" actId="20577"/>
        <pc:sldMkLst>
          <pc:docMk/>
          <pc:sldMk cId="1909198141" sldId="308"/>
        </pc:sldMkLst>
        <pc:spChg chg="mod">
          <ac:chgData name="Bison Luana" userId="6f9ffcb6-e64a-48a5-91cb-6bca458e4c9c" providerId="ADAL" clId="{2204EE22-70BB-4C6D-B97A-3960C5E2F65C}" dt="2023-03-13T13:53:10.788" v="84" actId="20577"/>
          <ac:spMkLst>
            <pc:docMk/>
            <pc:sldMk cId="1909198141" sldId="308"/>
            <ac:spMk id="2" creationId="{52F1A9E7-DCAE-453A-AEAC-95CB096A628B}"/>
          </ac:spMkLst>
        </pc:spChg>
      </pc:sldChg>
      <pc:sldChg chg="modSp mod">
        <pc:chgData name="Bison Luana" userId="6f9ffcb6-e64a-48a5-91cb-6bca458e4c9c" providerId="ADAL" clId="{2204EE22-70BB-4C6D-B97A-3960C5E2F65C}" dt="2023-03-13T13:53:33.862" v="127" actId="20577"/>
        <pc:sldMkLst>
          <pc:docMk/>
          <pc:sldMk cId="1631800242" sldId="310"/>
        </pc:sldMkLst>
        <pc:spChg chg="mod">
          <ac:chgData name="Bison Luana" userId="6f9ffcb6-e64a-48a5-91cb-6bca458e4c9c" providerId="ADAL" clId="{2204EE22-70BB-4C6D-B97A-3960C5E2F65C}" dt="2023-03-13T13:53:33.862" v="127" actId="20577"/>
          <ac:spMkLst>
            <pc:docMk/>
            <pc:sldMk cId="1631800242" sldId="310"/>
            <ac:spMk id="11" creationId="{3FB5BEC3-5EEE-D3C0-AC1D-9DB8D7B0C394}"/>
          </ac:spMkLst>
        </pc:spChg>
      </pc:sldChg>
    </pc:docChg>
  </pc:docChgLst>
  <pc:docChgLst>
    <pc:chgData name="Meyer Nathalie" userId="41794ec5-9dfc-44ff-9460-abce2977a929" providerId="ADAL" clId="{73486351-52DD-4E43-A0C6-2A996805D963}"/>
    <pc:docChg chg="custSel modSld">
      <pc:chgData name="Meyer Nathalie" userId="41794ec5-9dfc-44ff-9460-abce2977a929" providerId="ADAL" clId="{73486351-52DD-4E43-A0C6-2A996805D963}" dt="2023-04-06T07:12:16.621" v="0" actId="3626"/>
      <pc:docMkLst>
        <pc:docMk/>
      </pc:docMkLst>
      <pc:sldChg chg="modSp mod">
        <pc:chgData name="Meyer Nathalie" userId="41794ec5-9dfc-44ff-9460-abce2977a929" providerId="ADAL" clId="{73486351-52DD-4E43-A0C6-2A996805D963}" dt="2023-04-06T07:12:16.621" v="0" actId="3626"/>
        <pc:sldMkLst>
          <pc:docMk/>
          <pc:sldMk cId="921959464" sldId="272"/>
        </pc:sldMkLst>
        <pc:picChg chg="mod">
          <ac:chgData name="Meyer Nathalie" userId="41794ec5-9dfc-44ff-9460-abce2977a929" providerId="ADAL" clId="{73486351-52DD-4E43-A0C6-2A996805D963}" dt="2023-04-06T07:12:16.621" v="0" actId="3626"/>
          <ac:picMkLst>
            <pc:docMk/>
            <pc:sldMk cId="921959464" sldId="272"/>
            <ac:picMk id="1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821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5718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3481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745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g.admin.ch/bag/it/home/krankheiten/krankheiten-im-ueberblick/zeckenuebertragene-krankheite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bag.admin.ch/bag/de/home/krankheiten/krankheiten-im-ueberblick/zeckenuebertragene-krankheite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0wRkG37IZ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8928471" cy="1543314"/>
          </a:xfrm>
        </p:spPr>
        <p:txBody>
          <a:bodyPr/>
          <a:lstStyle/>
          <a:p>
            <a:br>
              <a:rPr lang="it-IT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/>
              <a:t>Le zecche non devono diventare un pericolo.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/>
              <a:t>Nome Cognome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10873206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/>
              <a:t>Ulteriori informazioni sul tema «Zecche» presso l’Ufficio federale della sanità pubblica (UFSP):</a:t>
            </a:r>
            <a:br>
              <a:rPr lang="it-IT"/>
            </a:br>
            <a:r>
              <a:rPr lang="it-IT">
                <a:hlinkClick r:id="rId3"/>
              </a:rPr>
              <a:t>Malattie trasmesse dalle zecche (admin.ch)</a:t>
            </a:r>
            <a:endParaRPr lang="it-IT">
              <a:hlinkClick r:id="rId4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Maggiori consigli di prevenzione su www.upi.ch.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268415"/>
            <a:ext cx="7416800" cy="4968874"/>
          </a:xfrm>
        </p:spPr>
        <p:txBody>
          <a:bodyPr/>
          <a:lstStyle/>
          <a:p>
            <a:r>
              <a:rPr lang="it-IT" sz="2600" dirty="0">
                <a:effectLst/>
                <a:ea typeface="Calibri" panose="020F0502020204030204" pitchFamily="34" charset="0"/>
              </a:rPr>
              <a:t>Le zecche si nascondono nell’erba, nei cespugli e ai margini del bosco.</a:t>
            </a:r>
          </a:p>
          <a:p>
            <a:r>
              <a:rPr lang="it-IT" sz="2600" dirty="0">
                <a:ea typeface="Calibri" panose="020F0502020204030204" pitchFamily="34" charset="0"/>
              </a:rPr>
              <a:t>Con un po’ di sfortuna, il loro morso può causare gravi </a:t>
            </a:r>
            <a:r>
              <a:rPr lang="it-IT" sz="2600" dirty="0">
                <a:effectLst/>
                <a:ea typeface="Calibri" panose="020F0502020204030204" pitchFamily="34" charset="0"/>
              </a:rPr>
              <a:t>malattie.</a:t>
            </a:r>
          </a:p>
          <a:p>
            <a:r>
              <a:rPr lang="it-IT" sz="2600" dirty="0">
                <a:effectLst/>
                <a:ea typeface="Calibri" panose="020F0502020204030204" pitchFamily="34" charset="0"/>
              </a:rPr>
              <a:t>Una buona protezione è quindi essenziale.</a:t>
            </a:r>
          </a:p>
          <a:p>
            <a:endParaRPr lang="de-CH" sz="2600" dirty="0">
              <a:solidFill>
                <a:srgbClr val="10131A"/>
              </a:solidFill>
            </a:endParaRPr>
          </a:p>
          <a:p>
            <a:endParaRPr lang="de-CH" sz="2600" dirty="0">
              <a:solidFill>
                <a:srgbClr val="10131A"/>
              </a:solidFill>
            </a:endParaRPr>
          </a:p>
          <a:p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0A789BC-CB47-8F89-A597-495364879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833288"/>
            <a:ext cx="3510791" cy="497861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9378" y="1340769"/>
            <a:ext cx="11449098" cy="4896520"/>
          </a:xfrm>
        </p:spPr>
        <p:txBody>
          <a:bodyPr/>
          <a:lstStyle/>
          <a:p>
            <a:pPr marL="0" lvl="1" indent="0">
              <a:buNone/>
            </a:pPr>
            <a:r>
              <a:rPr lang="it-IT" sz="26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Applica dei repellenti antizecche prima di uscire all’aperto. </a:t>
            </a:r>
          </a:p>
          <a:p>
            <a:pPr marL="0" lvl="1" indent="0">
              <a:buNone/>
            </a:pPr>
            <a:r>
              <a:rPr lang="it-IT" sz="26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 attenzione: ha una durata limitata e non è completamente affidabile come unica misura di protezione.</a:t>
            </a:r>
          </a:p>
          <a:p>
            <a:pPr marL="0" lvl="1" indent="0">
              <a:buNone/>
            </a:pPr>
            <a:r>
              <a:rPr lang="it-IT" sz="26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Chiedi consiglio al momento dell'acquisto.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Utilizza un repellente antizecche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832698" cy="4896520"/>
          </a:xfrm>
        </p:spPr>
        <p:txBody>
          <a:bodyPr/>
          <a:lstStyle/>
          <a:p>
            <a:pPr lvl="1"/>
            <a:r>
              <a:rPr lang="it-IT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Maniche lunghe</a:t>
            </a:r>
          </a:p>
          <a:p>
            <a:pPr lvl="1"/>
            <a:r>
              <a:rPr lang="it-IT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Pantaloni lunghi</a:t>
            </a:r>
          </a:p>
          <a:p>
            <a:pPr lvl="1"/>
            <a:r>
              <a:rPr lang="it-IT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Calzini </a:t>
            </a:r>
            <a:br>
              <a:rPr lang="it-IT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</a:br>
            <a:r>
              <a:rPr lang="it-IT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(</a:t>
            </a:r>
            <a:r>
              <a:rPr lang="it-IT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  <a:sym typeface="Symbol" panose="05050102010706020507" pitchFamily="18" charset="2"/>
              </a:rPr>
              <a:t></a:t>
            </a:r>
            <a:r>
              <a:rPr lang="it-IT" sz="2600">
                <a:solidFill>
                  <a:srgbClr val="333333"/>
                </a:solidFill>
                <a:effectLst/>
              </a:rPr>
              <a:t> </a:t>
            </a:r>
            <a:r>
              <a:rPr lang="it-IT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tirali sopra i pantaloni)</a:t>
            </a:r>
          </a:p>
          <a:p>
            <a:pPr lvl="1">
              <a:spcAft>
                <a:spcPts val="0"/>
              </a:spcAft>
            </a:pPr>
            <a:r>
              <a:rPr lang="it-IT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Scarpe chiuse</a:t>
            </a:r>
          </a:p>
          <a:p>
            <a:pPr marL="0" lvl="1" indent="0">
              <a:lnSpc>
                <a:spcPct val="100000"/>
              </a:lnSpc>
              <a:spcAft>
                <a:spcPts val="0"/>
              </a:spcAft>
              <a:buNone/>
            </a:pPr>
            <a:endParaRPr lang="de-CH" sz="2600" dirty="0">
              <a:solidFill>
                <a:srgbClr val="333333"/>
              </a:solidFill>
              <a:effectLst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0" lvl="1" indent="0">
              <a:buNone/>
            </a:pPr>
            <a:r>
              <a:rPr lang="it-IT" sz="25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Inoltre:</a:t>
            </a:r>
            <a:br>
              <a:rPr lang="it-IT" sz="25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</a:br>
            <a:r>
              <a:rPr lang="it-IT" sz="25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su vestiti chiari, le zecche sono più visibili e possono essere rimosse prima che pungano.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Indossa vestiti adatti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Bildquelle: Gettyimages</a:t>
            </a:r>
          </a:p>
        </p:txBody>
      </p:sp>
      <p:pic>
        <p:nvPicPr>
          <p:cNvPr id="8" name="Bildplatzhalter 7" descr="Ein Bild, das Baum, draußen, Gras, Holz enthält.&#10;&#10;Automatisch generierte Beschreibung">
            <a:extLst>
              <a:ext uri="{FF2B5EF4-FFF2-40B4-BE49-F238E27FC236}">
                <a16:creationId xmlns:a16="http://schemas.microsoft.com/office/drawing/2014/main" id="{FAACD62F-A07E-39BF-71C6-9F9F14F038B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173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6">
            <a:extLst>
              <a:ext uri="{FF2B5EF4-FFF2-40B4-BE49-F238E27FC236}">
                <a16:creationId xmlns:a16="http://schemas.microsoft.com/office/drawing/2014/main" id="{66B3458F-C327-444E-4081-6C2551EA1F34}"/>
              </a:ext>
            </a:extLst>
          </p:cNvPr>
          <p:cNvSpPr txBox="1">
            <a:spLocks/>
          </p:cNvSpPr>
          <p:nvPr/>
        </p:nvSpPr>
        <p:spPr>
          <a:xfrm>
            <a:off x="335360" y="6048946"/>
            <a:ext cx="5328643" cy="260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Fonte dell’ immagine: Getty 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23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07952" y="1277324"/>
            <a:ext cx="11204673" cy="489652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Dopo aver trascorso del tempo all’aperto, controlla tutto il corpo per verificare la presenza di zecche.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sz="2600" dirty="0">
              <a:solidFill>
                <a:srgbClr val="333333"/>
              </a:solidFill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2600" dirty="0">
                <a:solidFill>
                  <a:srgbClr val="333333"/>
                </a:solidFill>
                <a:ea typeface="BFU Suisse" panose="020B0504000000000000" pitchFamily="34" charset="-78"/>
                <a:cs typeface="BFU Suisse" panose="020B0504000000000000" pitchFamily="34" charset="-78"/>
              </a:rPr>
              <a:t>Le </a:t>
            </a:r>
            <a:r>
              <a:rPr lang="it-IT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zecche amano le zone del corpo dove la pelle è sottile, calda e umida, </a:t>
            </a:r>
            <a:br>
              <a:rPr lang="it-IT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</a:br>
            <a:r>
              <a:rPr lang="it-IT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ad esempio sul collo e sulla nuca, all’interno della parte superiore delle braccia e </a:t>
            </a:r>
            <a:r>
              <a:rPr lang="it-IT" sz="2600" dirty="0">
                <a:solidFill>
                  <a:srgbClr val="333333"/>
                </a:solidFill>
                <a:ea typeface="BFU Suisse" panose="020B0504000000000000" pitchFamily="34" charset="-78"/>
                <a:cs typeface="BFU Suisse" panose="020B0504000000000000" pitchFamily="34" charset="-78"/>
              </a:rPr>
              <a:t>delle cosce</a:t>
            </a:r>
            <a:r>
              <a:rPr lang="it-IT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, nella zona inguinale e nella cavità delle ginocchia.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Controllo del corpo alla ricerca di zecche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Elimina rapidamente la zecca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3FB5BEC3-5EEE-D3C0-AC1D-9DB8D7B0C39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07952" y="1277324"/>
            <a:ext cx="11204673" cy="4896520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Font typeface="Suisse Int'l" panose="020B0504000000000000" pitchFamily="34" charset="0"/>
              <a:buNone/>
            </a:pPr>
            <a:r>
              <a:rPr lang="it-IT" sz="2600" dirty="0">
                <a:solidFill>
                  <a:schemeClr val="accent4"/>
                </a:solidFill>
              </a:rPr>
              <a:t>E’ importante rimuovere la zecca il prima possibile.</a:t>
            </a:r>
          </a:p>
          <a:p>
            <a:pPr>
              <a:lnSpc>
                <a:spcPct val="100000"/>
              </a:lnSpc>
            </a:pPr>
            <a:r>
              <a:rPr lang="it-IT" sz="2600" dirty="0">
                <a:solidFill>
                  <a:srgbClr val="333333"/>
                </a:solidFill>
                <a:ea typeface="BFU Suisse" panose="020B0504000000000000" pitchFamily="34" charset="-78"/>
                <a:cs typeface="BFU Suisse" panose="020B0504000000000000" pitchFamily="34" charset="-78"/>
              </a:rPr>
              <a:t>A</a:t>
            </a:r>
            <a:r>
              <a:rPr lang="it-IT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fferra la zecca il più vicino possibile alla pelle con una pinzetta, una pinza togli zecche o una carta togli-zecche e rimuovila senza ruotare.</a:t>
            </a:r>
          </a:p>
          <a:p>
            <a:pPr>
              <a:lnSpc>
                <a:spcPct val="100000"/>
              </a:lnSpc>
            </a:pPr>
            <a:r>
              <a:rPr lang="it-IT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Non schiacciare troppo la zecca.</a:t>
            </a:r>
          </a:p>
          <a:p>
            <a:pPr>
              <a:lnSpc>
                <a:spcPct val="100000"/>
              </a:lnSpc>
            </a:pPr>
            <a:r>
              <a:rPr lang="it-IT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Di norma i corpi estranei cadono da soli con il tempo.</a:t>
            </a:r>
          </a:p>
          <a:p>
            <a:pPr>
              <a:lnSpc>
                <a:spcPct val="100000"/>
              </a:lnSpc>
            </a:pPr>
            <a:r>
              <a:rPr lang="it-IT" sz="2600" dirty="0">
                <a:solidFill>
                  <a:srgbClr val="333333"/>
                </a:solidFill>
                <a:cs typeface="BFU Suisse" panose="020B0504000000000000" pitchFamily="34" charset="-78"/>
              </a:rPr>
              <a:t>Ci sono arrossamenti o altre reazioni dove c’è stata la puntura di zecca? Rivolgiti subito a un medico!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sz="2600" dirty="0">
              <a:solidFill>
                <a:srgbClr val="333333"/>
              </a:solidFill>
              <a:effectLst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sz="2600" dirty="0">
              <a:solidFill>
                <a:srgbClr val="333333"/>
              </a:solidFill>
              <a:ea typeface="BFU Suisse" panose="020B0504000000000000" pitchFamily="34" charset="-78"/>
              <a:cs typeface="BFU Suisse" panose="020B05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180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Utilizzo carta togli-zecche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E9B26C-436B-F3A7-3188-9EB442962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13" y="1596130"/>
            <a:ext cx="3398815" cy="378746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AC8CE94-9790-7F4A-DE3D-12A98EA24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1700808"/>
            <a:ext cx="3310501" cy="400170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0CDC2EC-17DF-2E2D-ABC8-58205525D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956" y="1484784"/>
            <a:ext cx="3192219" cy="40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5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719FC-40CF-4B89-B6C1-D544AF3ACFA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9327" y="1340769"/>
            <a:ext cx="10657234" cy="4896520"/>
          </a:xfrm>
        </p:spPr>
        <p:txBody>
          <a:bodyPr/>
          <a:lstStyle/>
          <a:p>
            <a:pPr marL="0" lvl="1" indent="0">
              <a:buNone/>
            </a:pPr>
            <a:r>
              <a:rPr lang="it-IT" sz="26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 vaccinazione contro le zecche protegge dalla meningoencefalite primaverile-estiva (FSME). </a:t>
            </a:r>
          </a:p>
          <a:p>
            <a:pPr marL="0" lvl="1" indent="0">
              <a:buNone/>
            </a:pPr>
            <a:r>
              <a:rPr lang="it-IT" sz="26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L’Ufficio federale della sanità pubblica (UFSP) consiglia la vaccinazione FSME agli adulti e ai bambini di età superiore ai sei anni che risiedono o soggiornano temporaneamente in zone a rischio (tutta la Svizzera ad eccezione dei Cantoni Ginevra e Ticino). </a:t>
            </a:r>
          </a:p>
          <a:p>
            <a:pPr marL="0" lvl="1" indent="0">
              <a:buNone/>
            </a:pPr>
            <a:r>
              <a:rPr lang="it-IT" sz="26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Fatti consigliare da uno specialista.</a:t>
            </a:r>
          </a:p>
          <a:p>
            <a:pPr lvl="1"/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F83E0A-F7A3-4A24-9B0F-DCED3784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vaccinazione contro le zecche offre protezione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F247D0-6E51-4DC5-9868-9DABF85D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00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it-IT" dirty="0">
                <a:hlinkClick r:id="rId3"/>
              </a:rPr>
              <a:t>Video zecche</a:t>
            </a:r>
            <a:endParaRPr lang="it-IT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3" ma:contentTypeDescription="Ein neues Dokument erstellen." ma:contentTypeScope="" ma:versionID="180aeaa625b68d3119567881b41914a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637c71df0814d2f0629e65cca44d0732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1C5B9F-AFC0-4F84-BBCF-27F3B7C5ABB9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28b27246-006c-4c52-ba09-a14edd98252a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bb4941f2-48be-4bb0-a3d9-a0ff0057a962"/>
  </ds:schemaRefs>
</ds:datastoreItem>
</file>

<file path=customXml/itemProps2.xml><?xml version="1.0" encoding="utf-8"?>
<ds:datastoreItem xmlns:ds="http://schemas.openxmlformats.org/officeDocument/2006/customXml" ds:itemID="{DB90E279-8BF0-482E-911D-3E7183494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417</Words>
  <Application>Microsoft Office PowerPoint</Application>
  <PresentationFormat>Breitbild</PresentationFormat>
  <Paragraphs>59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BFU Suisse</vt:lpstr>
      <vt:lpstr>BFU Suisse </vt:lpstr>
      <vt:lpstr>BFU Suisse Medium</vt:lpstr>
      <vt:lpstr>Suisse Int'l</vt:lpstr>
      <vt:lpstr>Design bfu</vt:lpstr>
      <vt:lpstr> Le zecche non devono diventare un pericolo.</vt:lpstr>
      <vt:lpstr>PowerPoint-Präsentation</vt:lpstr>
      <vt:lpstr>Utilizza un repellente antizecche</vt:lpstr>
      <vt:lpstr>Indossa vestiti adatti</vt:lpstr>
      <vt:lpstr>Controllo del corpo alla ricerca di zecche</vt:lpstr>
      <vt:lpstr>Elimina rapidamente la zecca </vt:lpstr>
      <vt:lpstr>Utilizzo carta togli-zecche</vt:lpstr>
      <vt:lpstr>La vaccinazione contro le zecche offre protezione</vt:lpstr>
      <vt:lpstr>PowerPoint-Präsentation</vt:lpstr>
      <vt:lpstr>Maggiori informazioni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Steiner Urs</cp:lastModifiedBy>
  <cp:revision>147</cp:revision>
  <cp:lastPrinted>2023-02-22T07:12:11Z</cp:lastPrinted>
  <dcterms:created xsi:type="dcterms:W3CDTF">2014-01-21T17:34:46Z</dcterms:created>
  <dcterms:modified xsi:type="dcterms:W3CDTF">2023-04-20T17:56:56Z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