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  <p:sldMasterId id="2147483698" r:id="rId5"/>
  </p:sldMasterIdLst>
  <p:notesMasterIdLst>
    <p:notesMasterId r:id="rId14"/>
  </p:notesMasterIdLst>
  <p:handoutMasterIdLst>
    <p:handoutMasterId r:id="rId15"/>
  </p:handoutMasterIdLst>
  <p:sldIdLst>
    <p:sldId id="298" r:id="rId6"/>
    <p:sldId id="297" r:id="rId7"/>
    <p:sldId id="284" r:id="rId8"/>
    <p:sldId id="289" r:id="rId9"/>
    <p:sldId id="293" r:id="rId10"/>
    <p:sldId id="290" r:id="rId11"/>
    <p:sldId id="296" r:id="rId12"/>
    <p:sldId id="299" r:id="rId1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Krämer" initials="AK" lastIdx="2" clrIdx="0">
    <p:extLst>
      <p:ext uri="{19B8F6BF-5375-455C-9EA6-DF929625EA0E}">
        <p15:presenceInfo xmlns:p15="http://schemas.microsoft.com/office/powerpoint/2012/main" userId="Andrea Kräm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1E387-0831-46C8-BD35-51FC9740FE5E}" v="1" dt="2023-07-26T10:22:33.301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79026" autoAdjust="0"/>
  </p:normalViewPr>
  <p:slideViewPr>
    <p:cSldViewPr showGuides="1">
      <p:cViewPr varScale="1">
        <p:scale>
          <a:sx n="84" d="100"/>
          <a:sy n="84" d="100"/>
        </p:scale>
        <p:origin x="295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C9C9207D-30C3-4407-8917-16BBE7CBD622}"/>
    <pc:docChg chg="custSel addSld delSld modSld">
      <pc:chgData name="Baeriswyl Michelle" userId="7dbe6026-e9b7-4e33-982d-84db899c07af" providerId="ADAL" clId="{C9C9207D-30C3-4407-8917-16BBE7CBD622}" dt="2020-09-14T09:35:25.219" v="7" actId="47"/>
      <pc:docMkLst>
        <pc:docMk/>
      </pc:docMkLst>
      <pc:sldChg chg="del">
        <pc:chgData name="Baeriswyl Michelle" userId="7dbe6026-e9b7-4e33-982d-84db899c07af" providerId="ADAL" clId="{C9C9207D-30C3-4407-8917-16BBE7CBD622}" dt="2020-09-14T09:35:25.219" v="7" actId="47"/>
        <pc:sldMkLst>
          <pc:docMk/>
          <pc:sldMk cId="92098864" sldId="262"/>
        </pc:sldMkLst>
      </pc:sldChg>
      <pc:sldChg chg="addSp delSp modSp mod">
        <pc:chgData name="Baeriswyl Michelle" userId="7dbe6026-e9b7-4e33-982d-84db899c07af" providerId="ADAL" clId="{C9C9207D-30C3-4407-8917-16BBE7CBD622}" dt="2020-09-14T09:35:20.454" v="6" actId="478"/>
        <pc:sldMkLst>
          <pc:docMk/>
          <pc:sldMk cId="1006256418" sldId="298"/>
        </pc:sldMkLst>
        <pc:spChg chg="mod">
          <ac:chgData name="Baeriswyl Michelle" userId="7dbe6026-e9b7-4e33-982d-84db899c07af" providerId="ADAL" clId="{C9C9207D-30C3-4407-8917-16BBE7CBD622}" dt="2020-09-14T09:35:12.473" v="4"/>
          <ac:spMkLst>
            <pc:docMk/>
            <pc:sldMk cId="1006256418" sldId="298"/>
            <ac:spMk id="2" creationId="{7F16535B-A44E-4B7E-937F-2832689222D6}"/>
          </ac:spMkLst>
        </pc:spChg>
        <pc:spChg chg="del">
          <ac:chgData name="Baeriswyl Michelle" userId="7dbe6026-e9b7-4e33-982d-84db899c07af" providerId="ADAL" clId="{C9C9207D-30C3-4407-8917-16BBE7CBD622}" dt="2020-09-14T09:35:15.945" v="5" actId="478"/>
          <ac:spMkLst>
            <pc:docMk/>
            <pc:sldMk cId="1006256418" sldId="298"/>
            <ac:spMk id="3" creationId="{4D248D13-5DFF-403A-97EA-D6895F86ADCF}"/>
          </ac:spMkLst>
        </pc:spChg>
        <pc:spChg chg="mod">
          <ac:chgData name="Baeriswyl Michelle" userId="7dbe6026-e9b7-4e33-982d-84db899c07af" providerId="ADAL" clId="{C9C9207D-30C3-4407-8917-16BBE7CBD622}" dt="2020-09-14T09:35:02.328" v="2"/>
          <ac:spMkLst>
            <pc:docMk/>
            <pc:sldMk cId="1006256418" sldId="298"/>
            <ac:spMk id="4" creationId="{B879BEE6-DCC8-4734-A1AF-1AF6ECF29BD0}"/>
          </ac:spMkLst>
        </pc:spChg>
        <pc:spChg chg="mod">
          <ac:chgData name="Baeriswyl Michelle" userId="7dbe6026-e9b7-4e33-982d-84db899c07af" providerId="ADAL" clId="{C9C9207D-30C3-4407-8917-16BBE7CBD622}" dt="2020-09-14T09:35:06.620" v="3"/>
          <ac:spMkLst>
            <pc:docMk/>
            <pc:sldMk cId="1006256418" sldId="298"/>
            <ac:spMk id="5" creationId="{794D73AA-0DDD-4133-AEC8-33791742225C}"/>
          </ac:spMkLst>
        </pc:spChg>
        <pc:spChg chg="add del mod">
          <ac:chgData name="Baeriswyl Michelle" userId="7dbe6026-e9b7-4e33-982d-84db899c07af" providerId="ADAL" clId="{C9C9207D-30C3-4407-8917-16BBE7CBD622}" dt="2020-09-14T09:35:20.454" v="6" actId="478"/>
          <ac:spMkLst>
            <pc:docMk/>
            <pc:sldMk cId="1006256418" sldId="298"/>
            <ac:spMk id="7" creationId="{D203CFED-0FB5-4D93-AC94-201A3EF8665C}"/>
          </ac:spMkLst>
        </pc:spChg>
      </pc:sldChg>
      <pc:sldChg chg="add del">
        <pc:chgData name="Baeriswyl Michelle" userId="7dbe6026-e9b7-4e33-982d-84db899c07af" providerId="ADAL" clId="{C9C9207D-30C3-4407-8917-16BBE7CBD622}" dt="2020-09-14T09:34:45.855" v="1" actId="47"/>
        <pc:sldMkLst>
          <pc:docMk/>
          <pc:sldMk cId="2759345155" sldId="298"/>
        </pc:sldMkLst>
      </pc:sldChg>
    </pc:docChg>
  </pc:docChgLst>
  <pc:docChgLst>
    <pc:chgData name="Baeriswyl Michelle" userId="7dbe6026-e9b7-4e33-982d-84db899c07af" providerId="ADAL" clId="{E851E387-0831-46C8-BD35-51FC9740FE5E}"/>
    <pc:docChg chg="addSld delSld modSld">
      <pc:chgData name="Baeriswyl Michelle" userId="7dbe6026-e9b7-4e33-982d-84db899c07af" providerId="ADAL" clId="{E851E387-0831-46C8-BD35-51FC9740FE5E}" dt="2023-07-26T10:22:35.301" v="1" actId="47"/>
      <pc:docMkLst>
        <pc:docMk/>
      </pc:docMkLst>
      <pc:sldChg chg="del">
        <pc:chgData name="Baeriswyl Michelle" userId="7dbe6026-e9b7-4e33-982d-84db899c07af" providerId="ADAL" clId="{E851E387-0831-46C8-BD35-51FC9740FE5E}" dt="2023-07-26T10:22:35.301" v="1" actId="47"/>
        <pc:sldMkLst>
          <pc:docMk/>
          <pc:sldMk cId="3435567777" sldId="295"/>
        </pc:sldMkLst>
      </pc:sldChg>
      <pc:sldChg chg="add">
        <pc:chgData name="Baeriswyl Michelle" userId="7dbe6026-e9b7-4e33-982d-84db899c07af" providerId="ADAL" clId="{E851E387-0831-46C8-BD35-51FC9740FE5E}" dt="2023-07-26T10:22:33.301" v="0"/>
        <pc:sldMkLst>
          <pc:docMk/>
          <pc:sldMk cId="4133843649" sldId="299"/>
        </pc:sldMkLst>
      </pc:sldChg>
    </pc:docChg>
  </pc:docChgLst>
  <pc:docChgLst>
    <pc:chgData name="Cifelli Antonio" userId="014517b2-8249-46f9-8817-a5008efcbd20" providerId="ADAL" clId="{E5104C76-6D0F-4C29-A8F3-38ECD215B6FA}"/>
    <pc:docChg chg="modSld">
      <pc:chgData name="Cifelli Antonio" userId="014517b2-8249-46f9-8817-a5008efcbd20" providerId="ADAL" clId="{E5104C76-6D0F-4C29-A8F3-38ECD215B6FA}" dt="2020-08-18T14:39:48.363" v="22" actId="207"/>
      <pc:docMkLst>
        <pc:docMk/>
      </pc:docMkLst>
      <pc:sldChg chg="modSp">
        <pc:chgData name="Cifelli Antonio" userId="014517b2-8249-46f9-8817-a5008efcbd20" providerId="ADAL" clId="{E5104C76-6D0F-4C29-A8F3-38ECD215B6FA}" dt="2020-08-18T14:39:48.363" v="22" actId="207"/>
        <pc:sldMkLst>
          <pc:docMk/>
          <pc:sldMk cId="1523073029" sldId="293"/>
        </pc:sldMkLst>
        <pc:spChg chg="mod">
          <ac:chgData name="Cifelli Antonio" userId="014517b2-8249-46f9-8817-a5008efcbd20" providerId="ADAL" clId="{E5104C76-6D0F-4C29-A8F3-38ECD215B6FA}" dt="2020-08-18T14:39:48.363" v="22" actId="207"/>
          <ac:spMkLst>
            <pc:docMk/>
            <pc:sldMk cId="1523073029" sldId="293"/>
            <ac:spMk id="3" creationId="{00000000-0000-0000-0000-000000000000}"/>
          </ac:spMkLst>
        </pc:spChg>
      </pc:sldChg>
    </pc:docChg>
  </pc:docChgLst>
  <pc:docChgLst>
    <pc:chgData name="Baeriswyl Michelle" userId="7dbe6026-e9b7-4e33-982d-84db899c07af" providerId="ADAL" clId="{FF27F4C5-1F4F-4BAF-94B7-AAC4855D71D6}"/>
    <pc:docChg chg="custSel addSld delSld modSld">
      <pc:chgData name="Baeriswyl Michelle" userId="7dbe6026-e9b7-4e33-982d-84db899c07af" providerId="ADAL" clId="{FF27F4C5-1F4F-4BAF-94B7-AAC4855D71D6}" dt="2020-08-19T08:20:42.200" v="26" actId="1076"/>
      <pc:docMkLst>
        <pc:docMk/>
      </pc:docMkLst>
      <pc:sldChg chg="addSp delSp modSp">
        <pc:chgData name="Baeriswyl Michelle" userId="7dbe6026-e9b7-4e33-982d-84db899c07af" providerId="ADAL" clId="{FF27F4C5-1F4F-4BAF-94B7-AAC4855D71D6}" dt="2020-08-19T08:16:08.390" v="19" actId="1076"/>
        <pc:sldMkLst>
          <pc:docMk/>
          <pc:sldMk cId="722925810" sldId="284"/>
        </pc:sldMkLst>
        <pc:picChg chg="del">
          <ac:chgData name="Baeriswyl Michelle" userId="7dbe6026-e9b7-4e33-982d-84db899c07af" providerId="ADAL" clId="{FF27F4C5-1F4F-4BAF-94B7-AAC4855D71D6}" dt="2020-08-19T08:15:44.560" v="5" actId="478"/>
          <ac:picMkLst>
            <pc:docMk/>
            <pc:sldMk cId="722925810" sldId="284"/>
            <ac:picMk id="4" creationId="{00000000-0000-0000-0000-000000000000}"/>
          </ac:picMkLst>
        </pc:picChg>
        <pc:picChg chg="add del mod">
          <ac:chgData name="Baeriswyl Michelle" userId="7dbe6026-e9b7-4e33-982d-84db899c07af" providerId="ADAL" clId="{FF27F4C5-1F4F-4BAF-94B7-AAC4855D71D6}" dt="2020-08-19T08:16:01.771" v="16" actId="478"/>
          <ac:picMkLst>
            <pc:docMk/>
            <pc:sldMk cId="722925810" sldId="284"/>
            <ac:picMk id="5" creationId="{794C8743-8518-42C2-97E8-773413D6902E}"/>
          </ac:picMkLst>
        </pc:picChg>
        <pc:picChg chg="add mod">
          <ac:chgData name="Baeriswyl Michelle" userId="7dbe6026-e9b7-4e33-982d-84db899c07af" providerId="ADAL" clId="{FF27F4C5-1F4F-4BAF-94B7-AAC4855D71D6}" dt="2020-08-19T08:16:08.390" v="19" actId="1076"/>
          <ac:picMkLst>
            <pc:docMk/>
            <pc:sldMk cId="722925810" sldId="284"/>
            <ac:picMk id="8" creationId="{D982B8C9-BFE2-4B67-87C5-217F8505EF85}"/>
          </ac:picMkLst>
        </pc:picChg>
      </pc:sldChg>
      <pc:sldChg chg="addSp delSp modSp">
        <pc:chgData name="Baeriswyl Michelle" userId="7dbe6026-e9b7-4e33-982d-84db899c07af" providerId="ADAL" clId="{FF27F4C5-1F4F-4BAF-94B7-AAC4855D71D6}" dt="2020-08-19T08:20:42.200" v="26" actId="1076"/>
        <pc:sldMkLst>
          <pc:docMk/>
          <pc:sldMk cId="3435567777" sldId="295"/>
        </pc:sldMkLst>
        <pc:picChg chg="del">
          <ac:chgData name="Baeriswyl Michelle" userId="7dbe6026-e9b7-4e33-982d-84db899c07af" providerId="ADAL" clId="{FF27F4C5-1F4F-4BAF-94B7-AAC4855D71D6}" dt="2020-08-19T08:20:38.316" v="25" actId="478"/>
          <ac:picMkLst>
            <pc:docMk/>
            <pc:sldMk cId="3435567777" sldId="295"/>
            <ac:picMk id="4" creationId="{00000000-0000-0000-0000-000000000000}"/>
          </ac:picMkLst>
        </pc:picChg>
        <pc:picChg chg="add mod">
          <ac:chgData name="Baeriswyl Michelle" userId="7dbe6026-e9b7-4e33-982d-84db899c07af" providerId="ADAL" clId="{FF27F4C5-1F4F-4BAF-94B7-AAC4855D71D6}" dt="2020-08-19T08:20:42.200" v="26" actId="1076"/>
          <ac:picMkLst>
            <pc:docMk/>
            <pc:sldMk cId="3435567777" sldId="295"/>
            <ac:picMk id="5" creationId="{4A12A636-E53B-45E9-9E11-2B29B6F632E1}"/>
          </ac:picMkLst>
        </pc:picChg>
      </pc:sldChg>
      <pc:sldChg chg="add del">
        <pc:chgData name="Baeriswyl Michelle" userId="7dbe6026-e9b7-4e33-982d-84db899c07af" providerId="ADAL" clId="{FF27F4C5-1F4F-4BAF-94B7-AAC4855D71D6}" dt="2020-08-19T08:18:53.119" v="21" actId="2696"/>
        <pc:sldMkLst>
          <pc:docMk/>
          <pc:sldMk cId="1208147939" sldId="298"/>
        </pc:sldMkLst>
      </pc:sldChg>
    </pc:docChg>
  </pc:docChgLst>
  <pc:docChgLst>
    <pc:chgData name="Baeriswyl Michelle" userId="7dbe6026-e9b7-4e33-982d-84db899c07af" providerId="ADAL" clId="{C8DA8739-DF55-40DE-8F0E-ECB302FEC17E}"/>
    <pc:docChg chg="undo custSel delSld modSld">
      <pc:chgData name="Baeriswyl Michelle" userId="7dbe6026-e9b7-4e33-982d-84db899c07af" providerId="ADAL" clId="{C8DA8739-DF55-40DE-8F0E-ECB302FEC17E}" dt="2021-09-07T12:11:00.911" v="12" actId="47"/>
      <pc:docMkLst>
        <pc:docMk/>
      </pc:docMkLst>
      <pc:sldChg chg="del">
        <pc:chgData name="Baeriswyl Michelle" userId="7dbe6026-e9b7-4e33-982d-84db899c07af" providerId="ADAL" clId="{C8DA8739-DF55-40DE-8F0E-ECB302FEC17E}" dt="2021-09-07T12:11:00.911" v="12" actId="47"/>
        <pc:sldMkLst>
          <pc:docMk/>
          <pc:sldMk cId="722925810" sldId="284"/>
        </pc:sldMkLst>
      </pc:sldChg>
      <pc:sldChg chg="modSp mod">
        <pc:chgData name="Baeriswyl Michelle" userId="7dbe6026-e9b7-4e33-982d-84db899c07af" providerId="ADAL" clId="{C8DA8739-DF55-40DE-8F0E-ECB302FEC17E}" dt="2021-09-01T10:08:42.833" v="11" actId="108"/>
        <pc:sldMkLst>
          <pc:docMk/>
          <pc:sldMk cId="4092341292" sldId="290"/>
        </pc:sldMkLst>
        <pc:spChg chg="mod">
          <ac:chgData name="Baeriswyl Michelle" userId="7dbe6026-e9b7-4e33-982d-84db899c07af" providerId="ADAL" clId="{C8DA8739-DF55-40DE-8F0E-ECB302FEC17E}" dt="2021-09-01T10:08:42.833" v="11" actId="108"/>
          <ac:spMkLst>
            <pc:docMk/>
            <pc:sldMk cId="4092341292" sldId="290"/>
            <ac:spMk id="3" creationId="{00000000-0000-0000-0000-000000000000}"/>
          </ac:spMkLst>
        </pc:spChg>
      </pc:sldChg>
      <pc:sldChg chg="modSp mod">
        <pc:chgData name="Baeriswyl Michelle" userId="7dbe6026-e9b7-4e33-982d-84db899c07af" providerId="ADAL" clId="{C8DA8739-DF55-40DE-8F0E-ECB302FEC17E}" dt="2021-09-01T10:03:16.316" v="10" actId="14100"/>
        <pc:sldMkLst>
          <pc:docMk/>
          <pc:sldMk cId="2288429319" sldId="297"/>
        </pc:sldMkLst>
        <pc:spChg chg="mod">
          <ac:chgData name="Baeriswyl Michelle" userId="7dbe6026-e9b7-4e33-982d-84db899c07af" providerId="ADAL" clId="{C8DA8739-DF55-40DE-8F0E-ECB302FEC17E}" dt="2021-09-01T10:03:16.316" v="10" actId="14100"/>
          <ac:spMkLst>
            <pc:docMk/>
            <pc:sldMk cId="2288429319" sldId="297"/>
            <ac:spMk id="3" creationId="{00000000-0000-0000-0000-000000000000}"/>
          </ac:spMkLst>
        </pc:spChg>
      </pc:sldChg>
    </pc:docChg>
  </pc:docChgLst>
  <pc:docChgLst>
    <pc:chgData name="Baeriswyl Michelle" userId="7dbe6026-e9b7-4e33-982d-84db899c07af" providerId="ADAL" clId="{69C474D2-D88F-460D-9AF9-79CBBE5D8F06}"/>
    <pc:docChg chg="custSel addSld modSld">
      <pc:chgData name="Baeriswyl Michelle" userId="7dbe6026-e9b7-4e33-982d-84db899c07af" providerId="ADAL" clId="{69C474D2-D88F-460D-9AF9-79CBBE5D8F06}" dt="2021-10-18T06:41:49.999" v="127" actId="20577"/>
      <pc:docMkLst>
        <pc:docMk/>
      </pc:docMkLst>
      <pc:sldChg chg="addSp delSp modSp add mod modNotesTx">
        <pc:chgData name="Baeriswyl Michelle" userId="7dbe6026-e9b7-4e33-982d-84db899c07af" providerId="ADAL" clId="{69C474D2-D88F-460D-9AF9-79CBBE5D8F06}" dt="2021-10-18T05:08:25.215" v="9"/>
        <pc:sldMkLst>
          <pc:docMk/>
          <pc:sldMk cId="722925810" sldId="284"/>
        </pc:sldMkLst>
        <pc:picChg chg="add mod">
          <ac:chgData name="Baeriswyl Michelle" userId="7dbe6026-e9b7-4e33-982d-84db899c07af" providerId="ADAL" clId="{69C474D2-D88F-460D-9AF9-79CBBE5D8F06}" dt="2021-10-13T10:30:13.155" v="7" actId="1076"/>
          <ac:picMkLst>
            <pc:docMk/>
            <pc:sldMk cId="722925810" sldId="284"/>
            <ac:picMk id="4" creationId="{F5E5833C-551F-4AF8-981C-970300EFF238}"/>
          </ac:picMkLst>
        </pc:picChg>
        <pc:picChg chg="del">
          <ac:chgData name="Baeriswyl Michelle" userId="7dbe6026-e9b7-4e33-982d-84db899c07af" providerId="ADAL" clId="{69C474D2-D88F-460D-9AF9-79CBBE5D8F06}" dt="2021-10-13T10:27:11.553" v="1" actId="478"/>
          <ac:picMkLst>
            <pc:docMk/>
            <pc:sldMk cId="722925810" sldId="284"/>
            <ac:picMk id="8" creationId="{D982B8C9-BFE2-4B67-87C5-217F8505EF85}"/>
          </ac:picMkLst>
        </pc:picChg>
      </pc:sldChg>
      <pc:sldChg chg="modSp mod">
        <pc:chgData name="Baeriswyl Michelle" userId="7dbe6026-e9b7-4e33-982d-84db899c07af" providerId="ADAL" clId="{69C474D2-D88F-460D-9AF9-79CBBE5D8F06}" dt="2021-10-18T06:41:49.999" v="127" actId="20577"/>
        <pc:sldMkLst>
          <pc:docMk/>
          <pc:sldMk cId="2288429319" sldId="297"/>
        </pc:sldMkLst>
        <pc:spChg chg="mod">
          <ac:chgData name="Baeriswyl Michelle" userId="7dbe6026-e9b7-4e33-982d-84db899c07af" providerId="ADAL" clId="{69C474D2-D88F-460D-9AF9-79CBBE5D8F06}" dt="2021-10-18T06:41:49.999" v="127" actId="20577"/>
          <ac:spMkLst>
            <pc:docMk/>
            <pc:sldMk cId="2288429319" sldId="29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64484" y="9566951"/>
            <a:ext cx="1232669" cy="3596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86603" y="3868922"/>
            <a:ext cx="5591519" cy="547198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273050"/>
            <a:ext cx="6113462" cy="3440113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396570" y="9428584"/>
            <a:ext cx="39953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81C81-E364-4366-A610-2DB15FF98538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FU Suisse 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FU Suisse 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5925" y="273050"/>
            <a:ext cx="6110288" cy="3438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60"/>
              </a:lnSpc>
            </a:pPr>
            <a:r>
              <a:rPr lang="it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Chi cammina al buio indossando vestiti chiari, viene visto dal doppio della distanza rispetto a chi veste vestiti scuri, e almeno da tre volte la distanza se indossa materiale rifrangente. Le persone che utilizzano materiale rifrangente su polsi e caviglie sono viste ancora meglio. La distanza di riconoscimento aumenta da quattro a cinque volte.</a:t>
            </a:r>
            <a:endParaRPr lang="de-CH" sz="1800">
              <a:effectLst/>
              <a:latin typeface="BFU Suisse" panose="020B0504000000000000" pitchFamily="34" charset="-78"/>
              <a:ea typeface="BFU Suisse" panose="020B0504000000000000" pitchFamily="34" charset="-78"/>
              <a:cs typeface="BFU Suisse" panose="020B0504000000000000" pitchFamily="34" charset="-78"/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754199" y="9731762"/>
            <a:ext cx="523923" cy="194876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328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938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4437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48877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22779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55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Untertitel, Datum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Schlusstext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5F72D96-40E5-48FF-AE63-82C5F402A441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A880BB-62E1-482E-9276-C48A06A2F30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59161B-1D6A-424A-BBB6-26ED9DBCC42B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Unfallverhütung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37700-58CB-42BE-9C12-D222F1036F4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info@bfu.ch bfu.ch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Datum</a:t>
            </a:r>
            <a:r>
              <a:rPr lang="it-CH" dirty="0"/>
              <a:t>, </a:t>
            </a:r>
            <a:r>
              <a:rPr lang="it-CH" dirty="0" err="1"/>
              <a:t>Untertitel</a:t>
            </a:r>
            <a:endParaRPr lang="it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Vorname</a:t>
            </a:r>
            <a:r>
              <a:rPr lang="it-CH" dirty="0"/>
              <a:t> </a:t>
            </a:r>
            <a:r>
              <a:rPr lang="it-CH" dirty="0" err="1"/>
              <a:t>Name</a:t>
            </a:r>
            <a:endParaRPr lang="it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Ufficio prevenzione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infortuni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73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Hodlerstrasse 5a, 3011 Berna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info@upi.ch upi.ch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05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854440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1103262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36437495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241694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/>
              <a:t>Keyword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Highlight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762888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it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Leadtext</a:t>
            </a:r>
            <a:r>
              <a:rPr lang="it-CH" dirty="0"/>
              <a:t> </a:t>
            </a:r>
            <a:r>
              <a:rPr lang="it-CH" dirty="0" err="1"/>
              <a:t>hinzufügen</a:t>
            </a:r>
            <a:endParaRPr lang="it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it-CH" smtClean="0"/>
              <a:t>luglio ’23</a:t>
            </a:fld>
            <a:endParaRPr lang="it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dirty="0" err="1"/>
              <a:t>Titel</a:t>
            </a:r>
            <a:r>
              <a:rPr lang="it-CH" dirty="0"/>
              <a:t> </a:t>
            </a:r>
            <a:r>
              <a:rPr lang="it-CH" dirty="0" err="1"/>
              <a:t>der</a:t>
            </a:r>
            <a:r>
              <a:rPr lang="it-CH" dirty="0"/>
              <a:t> </a:t>
            </a:r>
            <a:r>
              <a:rPr lang="it-CH" dirty="0" err="1"/>
              <a:t>Präsentation</a:t>
            </a:r>
            <a:r>
              <a:rPr lang="it-CH" dirty="0"/>
              <a:t> - </a:t>
            </a:r>
            <a:r>
              <a:rPr lang="it-CH" dirty="0" err="1"/>
              <a:t>Fusszeile</a:t>
            </a:r>
            <a:r>
              <a:rPr lang="it-CH" dirty="0"/>
              <a:t> (</a:t>
            </a:r>
            <a:r>
              <a:rPr lang="it-CH" dirty="0" err="1"/>
              <a:t>einfügen</a:t>
            </a:r>
            <a:r>
              <a:rPr lang="it-CH" dirty="0"/>
              <a:t> </a:t>
            </a:r>
            <a:r>
              <a:rPr lang="it-CH" dirty="0" err="1"/>
              <a:t>über</a:t>
            </a:r>
            <a:r>
              <a:rPr lang="it-CH" dirty="0"/>
              <a:t> «</a:t>
            </a:r>
            <a:r>
              <a:rPr lang="it-CH" dirty="0" err="1"/>
              <a:t>Einfügen</a:t>
            </a:r>
            <a:r>
              <a:rPr lang="it-CH" dirty="0"/>
              <a:t> &gt; </a:t>
            </a:r>
            <a:r>
              <a:rPr lang="it-CH" dirty="0" err="1"/>
              <a:t>Kopf</a:t>
            </a:r>
            <a:r>
              <a:rPr lang="it-CH" dirty="0"/>
              <a:t>- und </a:t>
            </a:r>
            <a:r>
              <a:rPr lang="it-CH" dirty="0" err="1"/>
              <a:t>Fusszeile</a:t>
            </a:r>
            <a:r>
              <a:rPr lang="it-CH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smtClean="0"/>
              <a:pPr/>
              <a:t>‹Nr.›</a:t>
            </a:fld>
            <a:endParaRPr lang="it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dirty="0"/>
              <a:t> </a:t>
            </a:r>
            <a:r>
              <a:rPr lang="it-CH" noProof="0" dirty="0" err="1"/>
              <a:t>bearbeiten</a:t>
            </a:r>
            <a:r>
              <a:rPr lang="it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60567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it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dirty="0" err="1"/>
              <a:t>Titel</a:t>
            </a:r>
            <a:r>
              <a:rPr lang="it-CH" dirty="0"/>
              <a:t> </a:t>
            </a:r>
            <a:r>
              <a:rPr lang="it-CH" noProof="0" dirty="0" err="1"/>
              <a:t>der</a:t>
            </a:r>
            <a:r>
              <a:rPr lang="it-CH" dirty="0"/>
              <a:t> </a:t>
            </a:r>
            <a:r>
              <a:rPr lang="it-CH" dirty="0" err="1"/>
              <a:t>Präsentation</a:t>
            </a:r>
            <a:r>
              <a:rPr lang="it-CH" dirty="0"/>
              <a:t> - </a:t>
            </a:r>
            <a:r>
              <a:rPr lang="it-CH" dirty="0" err="1"/>
              <a:t>Fusszeile</a:t>
            </a:r>
            <a:r>
              <a:rPr lang="it-CH" dirty="0"/>
              <a:t> (</a:t>
            </a:r>
            <a:r>
              <a:rPr lang="it-CH" dirty="0" err="1"/>
              <a:t>einfügen</a:t>
            </a:r>
            <a:r>
              <a:rPr lang="it-CH" dirty="0"/>
              <a:t> </a:t>
            </a:r>
            <a:r>
              <a:rPr lang="it-CH" dirty="0" err="1"/>
              <a:t>über</a:t>
            </a:r>
            <a:r>
              <a:rPr lang="it-CH" dirty="0"/>
              <a:t> «</a:t>
            </a:r>
            <a:r>
              <a:rPr lang="it-CH" dirty="0" err="1"/>
              <a:t>Einfügen</a:t>
            </a:r>
            <a:r>
              <a:rPr lang="it-CH" dirty="0"/>
              <a:t> &gt; </a:t>
            </a:r>
            <a:r>
              <a:rPr lang="it-CH" dirty="0" err="1"/>
              <a:t>Kopf</a:t>
            </a:r>
            <a:r>
              <a:rPr lang="it-CH" dirty="0"/>
              <a:t>- und </a:t>
            </a:r>
            <a:r>
              <a:rPr lang="it-CH" dirty="0" err="1"/>
              <a:t>Fusszeile</a:t>
            </a:r>
            <a:r>
              <a:rPr lang="it-CH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dirty="0" err="1"/>
              <a:t>Untertitel</a:t>
            </a:r>
            <a:r>
              <a:rPr lang="it-CH" dirty="0"/>
              <a:t> </a:t>
            </a:r>
            <a:r>
              <a:rPr lang="it-CH" dirty="0" err="1"/>
              <a:t>bearbeiten</a:t>
            </a:r>
            <a:r>
              <a:rPr lang="it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56533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it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it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noProof="0" dirty="0"/>
              <a:t> </a:t>
            </a:r>
            <a:r>
              <a:rPr lang="it-CH" noProof="0" dirty="0" err="1"/>
              <a:t>bearbeiten</a:t>
            </a:r>
            <a:r>
              <a:rPr lang="it-CH" noProof="0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31370429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it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3" name="Titel 1"/>
          <p:cNvSpPr txBox="1">
            <a:spLocks/>
          </p:cNvSpPr>
          <p:nvPr userDrawn="1"/>
        </p:nvSpPr>
        <p:spPr>
          <a:xfrm>
            <a:off x="479377" y="376327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8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kern="1200" spc="3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H" noProof="0" dirty="0"/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AC745293-E166-43D1-AC1E-6619978ACA3D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9719855-836E-480C-8398-54A1D2A2AEA1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56A5E61C-0658-4BC4-B0A0-43E20746C647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it-CH" noProof="0"/>
              <a:t>Titel der Präsentation - Fusszeile (einfügen über «Einfügen &gt; Kopf- und Fusszeile»)</a:t>
            </a:r>
            <a:endParaRPr lang="it-CH" noProof="0" dirty="0"/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858FC6D1-71B5-4DF9-B42B-5B4C2AC032C6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6395340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5A1323-5120-4272-BE90-5093201048DA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B9719855-836E-480C-8398-54A1D2A2AEA1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303EA7-F06B-4B05-818B-C37DD381BAA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it-CH" noProof="0"/>
              <a:t>Titel der Präsentation - Fusszeile (einfügen über «Einfügen &gt; Kopf- und Fusszeile»)</a:t>
            </a:r>
            <a:endParaRPr lang="it-CH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249C80-3273-4F48-858E-B2E632AEB09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1243406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8213300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352029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886005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it-CH" noProof="0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it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noProof="0" dirty="0"/>
              <a:t> </a:t>
            </a:r>
            <a:r>
              <a:rPr lang="it-CH" noProof="0" dirty="0" err="1"/>
              <a:t>bearbeiten</a:t>
            </a:r>
            <a:r>
              <a:rPr lang="it-CH" noProof="0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it-CH" noProof="0" dirty="0" err="1"/>
              <a:t>Optionale</a:t>
            </a:r>
            <a:r>
              <a:rPr lang="it-CH" noProof="0" dirty="0"/>
              <a:t> </a:t>
            </a:r>
            <a:r>
              <a:rPr lang="it-CH" noProof="0" dirty="0" err="1"/>
              <a:t>Bildquelle</a:t>
            </a:r>
            <a:r>
              <a:rPr lang="it-CH" noProof="0" dirty="0"/>
              <a:t> </a:t>
            </a:r>
            <a:r>
              <a:rPr lang="it-CH" noProof="0" dirty="0" err="1"/>
              <a:t>oder</a:t>
            </a:r>
            <a:r>
              <a:rPr lang="it-CH" noProof="0" dirty="0"/>
              <a:t> Legende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it-CH" noProof="0" dirty="0" err="1"/>
              <a:t>Optionale</a:t>
            </a:r>
            <a:r>
              <a:rPr lang="it-CH" noProof="0" dirty="0"/>
              <a:t> </a:t>
            </a:r>
            <a:r>
              <a:rPr lang="it-CH" noProof="0" dirty="0" err="1"/>
              <a:t>Bildquelle</a:t>
            </a:r>
            <a:r>
              <a:rPr lang="it-CH" noProof="0" dirty="0"/>
              <a:t> </a:t>
            </a:r>
            <a:r>
              <a:rPr lang="it-CH" noProof="0" dirty="0" err="1"/>
              <a:t>oder</a:t>
            </a:r>
            <a:r>
              <a:rPr lang="it-CH" noProof="0" dirty="0"/>
              <a:t> Legende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it-CH" noProof="0" dirty="0" err="1"/>
              <a:t>Optionale</a:t>
            </a:r>
            <a:r>
              <a:rPr lang="it-CH" noProof="0" dirty="0"/>
              <a:t> </a:t>
            </a:r>
            <a:r>
              <a:rPr lang="it-CH" noProof="0" dirty="0" err="1"/>
              <a:t>Bildquelle</a:t>
            </a:r>
            <a:r>
              <a:rPr lang="it-CH" noProof="0" dirty="0"/>
              <a:t> </a:t>
            </a:r>
            <a:r>
              <a:rPr lang="it-CH" noProof="0" dirty="0" err="1"/>
              <a:t>oder</a:t>
            </a:r>
            <a:r>
              <a:rPr lang="it-CH" noProof="0" dirty="0"/>
              <a:t> Legende</a:t>
            </a:r>
          </a:p>
        </p:txBody>
      </p:sp>
    </p:spTree>
    <p:extLst>
      <p:ext uri="{BB962C8B-B14F-4D97-AF65-F5344CB8AC3E}">
        <p14:creationId xmlns:p14="http://schemas.microsoft.com/office/powerpoint/2010/main" val="393349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de-DE" dirty="0"/>
              <a:t> </a:t>
            </a:r>
            <a:r>
              <a:rPr lang="it-CH" noProof="0" dirty="0" err="1"/>
              <a:t>Bildquelle</a:t>
            </a:r>
            <a:r>
              <a:rPr lang="de-DE" dirty="0"/>
              <a:t>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87122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6513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it-CH" noProof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noProof="0" dirty="0"/>
              <a:t> </a:t>
            </a:r>
            <a:r>
              <a:rPr lang="it-CH" noProof="0" dirty="0" err="1"/>
              <a:t>bearbeiten</a:t>
            </a:r>
            <a:r>
              <a:rPr lang="it-CH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52372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3945821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671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464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990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noProof="0" dirty="0"/>
              <a:t>, </a:t>
            </a:r>
            <a:r>
              <a:rPr lang="it-CH" noProof="0" dirty="0" err="1"/>
              <a:t>Datum</a:t>
            </a:r>
            <a:endParaRPr lang="it-CH" noProof="0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Vorname</a:t>
            </a:r>
            <a:r>
              <a:rPr lang="it-CH" noProof="0" dirty="0"/>
              <a:t> </a:t>
            </a:r>
            <a:r>
              <a:rPr lang="it-CH" noProof="0" dirty="0" err="1"/>
              <a:t>Name</a:t>
            </a:r>
            <a:endParaRPr lang="it-CH" noProof="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Schlusstext</a:t>
            </a:r>
            <a:endParaRPr lang="it-CH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Ufficio prevenzione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infortuni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73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Hodlerstrasse 5a, 3011 Berna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info@upi.ch upi.ch</a:t>
            </a:r>
          </a:p>
        </p:txBody>
      </p:sp>
    </p:spTree>
    <p:extLst>
      <p:ext uri="{BB962C8B-B14F-4D97-AF65-F5344CB8AC3E}">
        <p14:creationId xmlns:p14="http://schemas.microsoft.com/office/powerpoint/2010/main" val="40798301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Datum</a:t>
            </a:r>
            <a:r>
              <a:rPr lang="it-CH" noProof="0" dirty="0"/>
              <a:t>, </a:t>
            </a:r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Vorname</a:t>
            </a:r>
            <a:r>
              <a:rPr lang="it-CH" noProof="0" dirty="0"/>
              <a:t> </a:t>
            </a:r>
            <a:r>
              <a:rPr lang="it-CH" noProof="0" dirty="0" err="1"/>
              <a:t>Name</a:t>
            </a:r>
            <a:endParaRPr lang="it-CH" noProof="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tx1"/>
                </a:solidFill>
              </a:rPr>
              <a:t>Ufficio prevenzione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tx1"/>
                </a:solidFill>
              </a:rPr>
              <a:t>infortuni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Berna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info@upi.ch upi.ch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59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Keyword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CH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</a:t>
            </a:r>
            <a:br>
              <a:rPr lang="de-DE" dirty="0"/>
            </a:b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it-CH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it-CH" noProof="0" dirty="0" err="1"/>
              <a:t>Textmasterformat</a:t>
            </a:r>
            <a:r>
              <a:rPr lang="it-CH" noProof="0" dirty="0"/>
              <a:t> </a:t>
            </a:r>
            <a:br>
              <a:rPr lang="it-CH" noProof="0" dirty="0"/>
            </a:br>
            <a:r>
              <a:rPr lang="it-CH" noProof="0" dirty="0" err="1"/>
              <a:t>bearbeiten</a:t>
            </a:r>
            <a:endParaRPr lang="it-CH" noProof="0" dirty="0"/>
          </a:p>
          <a:p>
            <a:pPr lvl="1"/>
            <a:r>
              <a:rPr lang="it-CH" noProof="0" dirty="0" err="1"/>
              <a:t>Zweite</a:t>
            </a:r>
            <a:r>
              <a:rPr lang="it-CH" noProof="0" dirty="0"/>
              <a:t> </a:t>
            </a:r>
            <a:r>
              <a:rPr lang="it-CH" noProof="0" dirty="0" err="1"/>
              <a:t>Ebene</a:t>
            </a:r>
            <a:endParaRPr lang="it-CH" noProof="0" dirty="0"/>
          </a:p>
          <a:p>
            <a:pPr lvl="2"/>
            <a:r>
              <a:rPr lang="it-CH" noProof="0" dirty="0"/>
              <a:t>Dritte </a:t>
            </a:r>
            <a:r>
              <a:rPr lang="it-CH" noProof="0" dirty="0" err="1"/>
              <a:t>Ebene</a:t>
            </a:r>
            <a:endParaRPr lang="it-CH" noProof="0" dirty="0"/>
          </a:p>
          <a:p>
            <a:pPr lvl="3"/>
            <a:r>
              <a:rPr lang="it-CH" noProof="0" dirty="0" err="1"/>
              <a:t>Vierte</a:t>
            </a:r>
            <a:r>
              <a:rPr lang="it-CH" noProof="0" dirty="0"/>
              <a:t> </a:t>
            </a:r>
            <a:r>
              <a:rPr lang="it-CH" noProof="0" dirty="0" err="1"/>
              <a:t>Ebene</a:t>
            </a:r>
            <a:endParaRPr lang="it-CH" noProof="0" dirty="0"/>
          </a:p>
          <a:p>
            <a:pPr lvl="4"/>
            <a:r>
              <a:rPr lang="it-CH" noProof="0" dirty="0" err="1"/>
              <a:t>Fünfte</a:t>
            </a:r>
            <a:r>
              <a:rPr lang="it-CH" noProof="0" dirty="0"/>
              <a:t> </a:t>
            </a:r>
            <a:r>
              <a:rPr lang="it-CH" noProof="0" dirty="0" err="1"/>
              <a:t>Ebene</a:t>
            </a:r>
            <a:endParaRPr lang="it-CH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5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19" r:id="rId21"/>
    <p:sldLayoutId id="2147483720" r:id="rId22"/>
    <p:sldLayoutId id="2147483721" r:id="rId23"/>
    <p:sldLayoutId id="2147483722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EE%20YOU%20-%20mach%20dich%20sichtbar!%20(Video%20de)_Mpeg4%20H264_238540.wm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Spicca nel buio, fatti vedere.</a:t>
            </a:r>
            <a:endParaRPr lang="it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Ditta, evento, data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/>
              <a:t>Nome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00625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2495600" y="1628800"/>
            <a:ext cx="9288512" cy="2304256"/>
          </a:xfrm>
        </p:spPr>
        <p:txBody>
          <a:bodyPr/>
          <a:lstStyle/>
          <a:p>
            <a:r>
              <a:rPr lang="it-CH" sz="4500" dirty="0"/>
              <a:t>A piedi, il rischio di incidenti al buio è doppio rispetto al giorno. In bici o e-bike, il rischio è 1,5 volte superiore.</a:t>
            </a:r>
            <a:endParaRPr lang="it-IT" sz="4500" dirty="0"/>
          </a:p>
        </p:txBody>
      </p:sp>
    </p:spTree>
    <p:extLst>
      <p:ext uri="{BB962C8B-B14F-4D97-AF65-F5344CB8AC3E}">
        <p14:creationId xmlns:p14="http://schemas.microsoft.com/office/powerpoint/2010/main" val="228842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8B9DB-CFD3-4DCC-B6F9-0A67AC89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Spicca nel buio, fatti vedere.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409F7B-4ED8-4620-AAED-F94AD025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5E5833C-551F-4AF8-981C-970300EFF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20" y="1268760"/>
            <a:ext cx="11136560" cy="462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2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it-IT">
                <a:solidFill>
                  <a:prstClr val="black"/>
                </a:solidFill>
              </a:rPr>
              <a:t>Video «</a:t>
            </a:r>
            <a:r>
              <a:rPr lang="it-IT"/>
              <a:t>Visibilità</a:t>
            </a:r>
            <a:r>
              <a:rPr lang="it-IT">
                <a:solidFill>
                  <a:prstClr val="black"/>
                </a:solidFill>
              </a:rPr>
              <a:t>»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/>
          </a:p>
        </p:txBody>
      </p:sp>
      <p:pic>
        <p:nvPicPr>
          <p:cNvPr id="12" name="Grafik 11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Fatti vedere: a piedi e praticando jogging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11233247" cy="4692179"/>
          </a:xfrm>
        </p:spPr>
        <p:txBody>
          <a:bodyPr>
            <a:noAutofit/>
          </a:bodyPr>
          <a:lstStyle/>
          <a:p>
            <a:pPr lvl="1"/>
            <a:r>
              <a:rPr lang="it-IT" dirty="0"/>
              <a:t>Indossa abiti chiari.</a:t>
            </a:r>
          </a:p>
          <a:p>
            <a:pPr lvl="1"/>
            <a:r>
              <a:rPr lang="it-IT" dirty="0"/>
              <a:t>Renditi visibile con materiale rifrangente e visibile a 360°.</a:t>
            </a:r>
          </a:p>
          <a:p>
            <a:pPr lvl="1"/>
            <a:r>
              <a:rPr lang="it-IT" dirty="0"/>
              <a:t>Indossa accessori rifrangenti soprattutto sulle parti mobili del corpo (gambe, braccia) dato che sono sempre in movimento.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07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Fatti vedere: in bici o in e-bike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11233247" cy="4692179"/>
          </a:xfrm>
        </p:spPr>
        <p:txBody>
          <a:bodyPr>
            <a:noAutofit/>
          </a:bodyPr>
          <a:lstStyle/>
          <a:p>
            <a:pPr lvl="1"/>
            <a:r>
              <a:rPr lang="it-IT" dirty="0"/>
              <a:t>Monta l’illuminazione prevista dalla legge alla tua bicicletta. </a:t>
            </a:r>
          </a:p>
          <a:p>
            <a:pPr lvl="1"/>
            <a:r>
              <a:rPr lang="it-IT" dirty="0"/>
              <a:t>Fissa i catarifrangenti per i raggi delle ruote o degli pneumatici rifrangenti.</a:t>
            </a:r>
          </a:p>
          <a:p>
            <a:pPr lvl="1"/>
            <a:r>
              <a:rPr lang="it-IT" dirty="0"/>
              <a:t>Indossa abiti e accessori rifrangenti.</a:t>
            </a:r>
          </a:p>
          <a:p>
            <a:pPr lvl="1"/>
            <a:r>
              <a:rPr lang="it-IT" dirty="0"/>
              <a:t>Accendere le luci già all’imbrunire e in caso di pioggia o nebbia, meglio se anche di giorno.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234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Fatti vedere: in automobile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7952" y="1484784"/>
            <a:ext cx="11204673" cy="4692179"/>
          </a:xfrm>
        </p:spPr>
        <p:txBody>
          <a:bodyPr>
            <a:noAutofit/>
          </a:bodyPr>
          <a:lstStyle/>
          <a:p>
            <a:pPr lvl="1"/>
            <a:r>
              <a:rPr lang="it-IT"/>
              <a:t>Libera parabrezza e lunotto dal ghiaccio e dalla neve.</a:t>
            </a:r>
          </a:p>
          <a:p>
            <a:pPr lvl="1"/>
            <a:r>
              <a:rPr lang="it-IT"/>
              <a:t>Tieni sempre i fari puliti: la visibilità è migliore.</a:t>
            </a:r>
          </a:p>
          <a:p>
            <a:pPr lvl="1"/>
            <a:r>
              <a:rPr lang="it-IT"/>
              <a:t>Adatta il tuo stile di guida alla visibilità e alle condizioni meteorologiche.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211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Maggiori informazioni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8280918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/>
              <a:t>Trovi ulteriori consigli per la tua sicurezza su www.upi.ch.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384364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.potx [Schreibgeschützt]" id="{858869C4-F783-4187-83E5-FBFF78AB496C}" vid="{5C5B991B-6AE9-4825-8DD1-D8E43C30DD04}"/>
    </a:ext>
  </a:extLst>
</a:theme>
</file>

<file path=ppt/theme/theme2.xml><?xml version="1.0" encoding="utf-8"?>
<a:theme xmlns:a="http://schemas.openxmlformats.org/drawingml/2006/main" name="1_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esentation_UPI_it.potx" id="{A7B8C901-F672-451A-B00E-DEDD89BE9BFD}" vid="{0B1F2A0C-CF37-42A4-9477-0ADB848B3AA8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FA08FF9-DC19-4DEC-8323-55CC0D3D589A}">
  <we:reference id="22ff87a5-132f-4d52-9e97-94d888e4dd91" version="3.0.0.0" store="EXCatalog" storeType="EXCatalog"/>
  <we:alternateReferences>
    <we:reference id="WA104380050" version="3.0.0.0" store="de-CH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29905C-109C-491A-A323-09C9F3BBE3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2B7610-54DA-46C2-9013-0BC21B58B69C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bb4941f2-48be-4bb0-a3d9-a0ff0057a962"/>
    <ds:schemaRef ds:uri="http://schemas.microsoft.com/office/2006/metadata/properties"/>
    <ds:schemaRef ds:uri="28b27246-006c-4c52-ba09-a14edd98252a"/>
  </ds:schemaRefs>
</ds:datastoreItem>
</file>

<file path=customXml/itemProps3.xml><?xml version="1.0" encoding="utf-8"?>
<ds:datastoreItem xmlns:ds="http://schemas.openxmlformats.org/officeDocument/2006/customXml" ds:itemID="{1EB162A0-2B58-4670-9A37-F25C1AEF8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Praesentation_BFU_de</Template>
  <TotalTime>0</TotalTime>
  <Words>276</Words>
  <Application>Microsoft Office PowerPoint</Application>
  <PresentationFormat>Breitbild</PresentationFormat>
  <Paragraphs>35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BFU Suisse</vt:lpstr>
      <vt:lpstr>BFU Suisse </vt:lpstr>
      <vt:lpstr>BFU Suisse Medium</vt:lpstr>
      <vt:lpstr>Suisse Int'l</vt:lpstr>
      <vt:lpstr>Design bfu</vt:lpstr>
      <vt:lpstr>1_Design bfu</vt:lpstr>
      <vt:lpstr>Spicca nel buio, fatti vedere.</vt:lpstr>
      <vt:lpstr>A piedi, il rischio di incidenti al buio è doppio rispetto al giorno. In bici o e-bike, il rischio è 1,5 volte superiore.</vt:lpstr>
      <vt:lpstr>Spicca nel buio, fatti vedere.</vt:lpstr>
      <vt:lpstr>PowerPoint-Präsentation</vt:lpstr>
      <vt:lpstr>Fatti vedere: a piedi e praticando jogging </vt:lpstr>
      <vt:lpstr>Fatti vedere: in bici o in e-bike</vt:lpstr>
      <vt:lpstr>Fatti vedere: in automobile</vt:lpstr>
      <vt:lpstr>Maggiori informazioni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Leichtsinn kommt vor dem Sturz</dc:title>
  <dc:creator>Baeriswyl Michelle</dc:creator>
  <cp:lastModifiedBy>Baeriswyl Michelle</cp:lastModifiedBy>
  <cp:revision>33</cp:revision>
  <cp:lastPrinted>2019-07-18T07:02:31Z</cp:lastPrinted>
  <dcterms:created xsi:type="dcterms:W3CDTF">2019-07-11T13:33:19Z</dcterms:created>
  <dcterms:modified xsi:type="dcterms:W3CDTF">2023-07-26T10:22:38Z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</Properties>
</file>