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5" r:id="rId6"/>
    <p:sldId id="293" r:id="rId7"/>
    <p:sldId id="300" r:id="rId8"/>
    <p:sldId id="299" r:id="rId9"/>
    <p:sldId id="296" r:id="rId10"/>
    <p:sldId id="297" r:id="rId11"/>
    <p:sldId id="298" r:id="rId12"/>
    <p:sldId id="292" r:id="rId13"/>
    <p:sldId id="290" r:id="rId14"/>
    <p:sldId id="291" r:id="rId15"/>
    <p:sldId id="286" r:id="rId16"/>
    <p:sldId id="301" r:id="rId17"/>
    <p:sldId id="302" r:id="rId18"/>
    <p:sldId id="303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2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30C47-5DEA-4C22-BC52-541A4572A166}" v="1" dt="2023-07-26T11:53:27.65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7768" autoAdjust="0"/>
  </p:normalViewPr>
  <p:slideViewPr>
    <p:cSldViewPr showGuides="1">
      <p:cViewPr varScale="1">
        <p:scale>
          <a:sx n="82" d="100"/>
          <a:sy n="82" d="100"/>
        </p:scale>
        <p:origin x="30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9FA30C47-5DEA-4C22-BC52-541A4572A166}"/>
    <pc:docChg chg="undo custSel delSld modSld">
      <pc:chgData name="Baeriswyl Michelle" userId="7dbe6026-e9b7-4e33-982d-84db899c07af" providerId="ADAL" clId="{9FA30C47-5DEA-4C22-BC52-541A4572A166}" dt="2023-07-26T11:53:39.091" v="68" actId="1076"/>
      <pc:docMkLst>
        <pc:docMk/>
      </pc:docMkLst>
      <pc:sldChg chg="modSp mod modNotesTx">
        <pc:chgData name="Baeriswyl Michelle" userId="7dbe6026-e9b7-4e33-982d-84db899c07af" providerId="ADAL" clId="{9FA30C47-5DEA-4C22-BC52-541A4572A166}" dt="2023-07-26T11:49:34.873" v="60" actId="20577"/>
        <pc:sldMkLst>
          <pc:docMk/>
          <pc:sldMk cId="3301419252" sldId="285"/>
        </pc:sldMkLst>
        <pc:spChg chg="mod">
          <ac:chgData name="Baeriswyl Michelle" userId="7dbe6026-e9b7-4e33-982d-84db899c07af" providerId="ADAL" clId="{9FA30C47-5DEA-4C22-BC52-541A4572A166}" dt="2023-07-26T11:46:20.535" v="3" actId="20577"/>
          <ac:spMkLst>
            <pc:docMk/>
            <pc:sldMk cId="3301419252" sldId="285"/>
            <ac:spMk id="2" creationId="{46283654-4799-43A7-BA84-61D04D3871AB}"/>
          </ac:spMkLst>
        </pc:spChg>
        <pc:spChg chg="mod">
          <ac:chgData name="Baeriswyl Michelle" userId="7dbe6026-e9b7-4e33-982d-84db899c07af" providerId="ADAL" clId="{9FA30C47-5DEA-4C22-BC52-541A4572A166}" dt="2023-07-26T11:47:47.476" v="25" actId="20577"/>
          <ac:spMkLst>
            <pc:docMk/>
            <pc:sldMk cId="3301419252" sldId="285"/>
            <ac:spMk id="3" creationId="{B3534CFC-4BCD-4C8E-9B82-D4B11C11E85E}"/>
          </ac:spMkLst>
        </pc:spChg>
      </pc:sldChg>
      <pc:sldChg chg="addSp delSp modSp mod delAnim">
        <pc:chgData name="Baeriswyl Michelle" userId="7dbe6026-e9b7-4e33-982d-84db899c07af" providerId="ADAL" clId="{9FA30C47-5DEA-4C22-BC52-541A4572A166}" dt="2023-07-26T11:53:39.091" v="68" actId="1076"/>
        <pc:sldMkLst>
          <pc:docMk/>
          <pc:sldMk cId="3143218463" sldId="296"/>
        </pc:sldMkLst>
        <pc:picChg chg="add mod">
          <ac:chgData name="Baeriswyl Michelle" userId="7dbe6026-e9b7-4e33-982d-84db899c07af" providerId="ADAL" clId="{9FA30C47-5DEA-4C22-BC52-541A4572A166}" dt="2023-07-26T11:53:39.091" v="68" actId="1076"/>
          <ac:picMkLst>
            <pc:docMk/>
            <pc:sldMk cId="3143218463" sldId="296"/>
            <ac:picMk id="5" creationId="{11A4F35E-D33C-93E2-A110-3717C216D084}"/>
          </ac:picMkLst>
        </pc:picChg>
        <pc:picChg chg="del mod">
          <ac:chgData name="Baeriswyl Michelle" userId="7dbe6026-e9b7-4e33-982d-84db899c07af" providerId="ADAL" clId="{9FA30C47-5DEA-4C22-BC52-541A4572A166}" dt="2023-07-26T11:53:30.279" v="64" actId="478"/>
          <ac:picMkLst>
            <pc:docMk/>
            <pc:sldMk cId="3143218463" sldId="296"/>
            <ac:picMk id="6" creationId="{380F2BE3-2976-AD49-39C6-7CF9E9542D93}"/>
          </ac:picMkLst>
        </pc:picChg>
      </pc:sldChg>
      <pc:sldChg chg="del">
        <pc:chgData name="Baeriswyl Michelle" userId="7dbe6026-e9b7-4e33-982d-84db899c07af" providerId="ADAL" clId="{9FA30C47-5DEA-4C22-BC52-541A4572A166}" dt="2023-07-26T11:46:13.960" v="0" actId="47"/>
        <pc:sldMkLst>
          <pc:docMk/>
          <pc:sldMk cId="271774633" sldId="304"/>
        </pc:sldMkLst>
      </pc:sldChg>
    </pc:docChg>
  </pc:docChgLst>
  <pc:docChgLst>
    <pc:chgData name="Baeriswyl Michelle" userId="7dbe6026-e9b7-4e33-982d-84db899c07af" providerId="ADAL" clId="{98C8DBC2-5F74-4173-B885-B080E460E3F3}"/>
    <pc:docChg chg="addSld delSld modSld">
      <pc:chgData name="Baeriswyl Michelle" userId="7dbe6026-e9b7-4e33-982d-84db899c07af" providerId="ADAL" clId="{98C8DBC2-5F74-4173-B885-B080E460E3F3}" dt="2022-07-20T09:53:17.027" v="58"/>
      <pc:docMkLst>
        <pc:docMk/>
      </pc:docMkLst>
      <pc:sldChg chg="del">
        <pc:chgData name="Baeriswyl Michelle" userId="7dbe6026-e9b7-4e33-982d-84db899c07af" providerId="ADAL" clId="{98C8DBC2-5F74-4173-B885-B080E460E3F3}" dt="2022-07-20T08:26:22.626" v="1" actId="47"/>
        <pc:sldMkLst>
          <pc:docMk/>
          <pc:sldMk cId="1766326069" sldId="284"/>
        </pc:sldMkLst>
      </pc:sldChg>
      <pc:sldChg chg="modSp mod modNotesTx">
        <pc:chgData name="Baeriswyl Michelle" userId="7dbe6026-e9b7-4e33-982d-84db899c07af" providerId="ADAL" clId="{98C8DBC2-5F74-4173-B885-B080E460E3F3}" dt="2022-07-20T09:27:49.380" v="29" actId="20577"/>
        <pc:sldMkLst>
          <pc:docMk/>
          <pc:sldMk cId="3301419252" sldId="285"/>
        </pc:sldMkLst>
        <pc:spChg chg="mod">
          <ac:chgData name="Baeriswyl Michelle" userId="7dbe6026-e9b7-4e33-982d-84db899c07af" providerId="ADAL" clId="{98C8DBC2-5F74-4173-B885-B080E460E3F3}" dt="2022-07-20T09:23:57.530" v="3" actId="20577"/>
          <ac:spMkLst>
            <pc:docMk/>
            <pc:sldMk cId="3301419252" sldId="285"/>
            <ac:spMk id="2" creationId="{46283654-4799-43A7-BA84-61D04D3871AB}"/>
          </ac:spMkLst>
        </pc:spChg>
        <pc:spChg chg="mod">
          <ac:chgData name="Baeriswyl Michelle" userId="7dbe6026-e9b7-4e33-982d-84db899c07af" providerId="ADAL" clId="{98C8DBC2-5F74-4173-B885-B080E460E3F3}" dt="2022-07-20T09:24:20" v="12" actId="20577"/>
          <ac:spMkLst>
            <pc:docMk/>
            <pc:sldMk cId="3301419252" sldId="285"/>
            <ac:spMk id="3" creationId="{B3534CFC-4BCD-4C8E-9B82-D4B11C11E85E}"/>
          </ac:spMkLst>
        </pc:spChg>
      </pc:sldChg>
      <pc:sldChg chg="addSp delSp modSp mod modAnim">
        <pc:chgData name="Baeriswyl Michelle" userId="7dbe6026-e9b7-4e33-982d-84db899c07af" providerId="ADAL" clId="{98C8DBC2-5F74-4173-B885-B080E460E3F3}" dt="2022-07-20T09:33:08.940" v="36" actId="1076"/>
        <pc:sldMkLst>
          <pc:docMk/>
          <pc:sldMk cId="3143218463" sldId="296"/>
        </pc:sldMkLst>
        <pc:picChg chg="add mod">
          <ac:chgData name="Baeriswyl Michelle" userId="7dbe6026-e9b7-4e33-982d-84db899c07af" providerId="ADAL" clId="{98C8DBC2-5F74-4173-B885-B080E460E3F3}" dt="2022-07-20T09:33:08.940" v="36" actId="1076"/>
          <ac:picMkLst>
            <pc:docMk/>
            <pc:sldMk cId="3143218463" sldId="296"/>
            <ac:picMk id="6" creationId="{380F2BE3-2976-AD49-39C6-7CF9E9542D93}"/>
          </ac:picMkLst>
        </pc:picChg>
        <pc:picChg chg="del">
          <ac:chgData name="Baeriswyl Michelle" userId="7dbe6026-e9b7-4e33-982d-84db899c07af" providerId="ADAL" clId="{98C8DBC2-5F74-4173-B885-B080E460E3F3}" dt="2022-07-20T09:32:02.880" v="30" actId="478"/>
          <ac:picMkLst>
            <pc:docMk/>
            <pc:sldMk cId="3143218463" sldId="296"/>
            <ac:picMk id="1026" creationId="{B58470C3-01D0-42A7-8BE3-B33B5F07EB49}"/>
          </ac:picMkLst>
        </pc:picChg>
      </pc:sldChg>
      <pc:sldChg chg="modSp mod">
        <pc:chgData name="Baeriswyl Michelle" userId="7dbe6026-e9b7-4e33-982d-84db899c07af" providerId="ADAL" clId="{98C8DBC2-5F74-4173-B885-B080E460E3F3}" dt="2022-07-20T09:39:35.849" v="56" actId="6549"/>
        <pc:sldMkLst>
          <pc:docMk/>
          <pc:sldMk cId="2300251066" sldId="302"/>
        </pc:sldMkLst>
        <pc:spChg chg="mod">
          <ac:chgData name="Baeriswyl Michelle" userId="7dbe6026-e9b7-4e33-982d-84db899c07af" providerId="ADAL" clId="{98C8DBC2-5F74-4173-B885-B080E460E3F3}" dt="2022-07-20T09:39:35.849" v="56" actId="6549"/>
          <ac:spMkLst>
            <pc:docMk/>
            <pc:sldMk cId="2300251066" sldId="302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98C8DBC2-5F74-4173-B885-B080E460E3F3}" dt="2022-07-20T08:26:16.832" v="0"/>
        <pc:sldMkLst>
          <pc:docMk/>
          <pc:sldMk cId="271774633" sldId="304"/>
        </pc:sldMkLst>
      </pc:sldChg>
      <pc:sldChg chg="add del">
        <pc:chgData name="Baeriswyl Michelle" userId="7dbe6026-e9b7-4e33-982d-84db899c07af" providerId="ADAL" clId="{98C8DBC2-5F74-4173-B885-B080E460E3F3}" dt="2022-07-20T09:53:17.027" v="58"/>
        <pc:sldMkLst>
          <pc:docMk/>
          <pc:sldMk cId="2413918040" sldId="305"/>
        </pc:sldMkLst>
      </pc:sldChg>
    </pc:docChg>
  </pc:docChgLst>
  <pc:docChgLst>
    <pc:chgData name="Baeriswyl Michelle" userId="7dbe6026-e9b7-4e33-982d-84db899c07af" providerId="ADAL" clId="{630F8F29-57CE-48B7-B353-5D37ED53808D}"/>
    <pc:docChg chg="custSel addSld delSld modSld">
      <pc:chgData name="Baeriswyl Michelle" userId="7dbe6026-e9b7-4e33-982d-84db899c07af" providerId="ADAL" clId="{630F8F29-57CE-48B7-B353-5D37ED53808D}" dt="2021-08-03T10:33:33.896" v="57" actId="47"/>
      <pc:docMkLst>
        <pc:docMk/>
      </pc:docMkLst>
      <pc:sldChg chg="addSp delSp modSp mod">
        <pc:chgData name="Baeriswyl Michelle" userId="7dbe6026-e9b7-4e33-982d-84db899c07af" providerId="ADAL" clId="{630F8F29-57CE-48B7-B353-5D37ED53808D}" dt="2021-07-21T12:21:23.944" v="2" actId="20577"/>
        <pc:sldMkLst>
          <pc:docMk/>
          <pc:sldMk cId="1766326069" sldId="284"/>
        </pc:sldMkLst>
        <pc:spChg chg="mod">
          <ac:chgData name="Baeriswyl Michelle" userId="7dbe6026-e9b7-4e33-982d-84db899c07af" providerId="ADAL" clId="{630F8F29-57CE-48B7-B353-5D37ED53808D}" dt="2021-07-21T12:21:23.944" v="2" actId="20577"/>
          <ac:spMkLst>
            <pc:docMk/>
            <pc:sldMk cId="1766326069" sldId="284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630F8F29-57CE-48B7-B353-5D37ED53808D}" dt="2021-07-21T12:21:20.574" v="1"/>
          <ac:graphicFrameMkLst>
            <pc:docMk/>
            <pc:sldMk cId="1766326069" sldId="284"/>
            <ac:graphicFrameMk id="8" creationId="{8AFBBC5D-B351-4C28-A0FF-DE97411655EC}"/>
          </ac:graphicFrameMkLst>
        </pc:graphicFrameChg>
        <pc:picChg chg="del">
          <ac:chgData name="Baeriswyl Michelle" userId="7dbe6026-e9b7-4e33-982d-84db899c07af" providerId="ADAL" clId="{630F8F29-57CE-48B7-B353-5D37ED53808D}" dt="2021-07-21T12:21:19.294" v="0" actId="478"/>
          <ac:picMkLst>
            <pc:docMk/>
            <pc:sldMk cId="1766326069" sldId="284"/>
            <ac:picMk id="7" creationId="{00000000-0000-0000-0000-000000000000}"/>
          </ac:picMkLst>
        </pc:picChg>
      </pc:sldChg>
      <pc:sldChg chg="modSp mod modNotesTx">
        <pc:chgData name="Baeriswyl Michelle" userId="7dbe6026-e9b7-4e33-982d-84db899c07af" providerId="ADAL" clId="{630F8F29-57CE-48B7-B353-5D37ED53808D}" dt="2021-07-22T05:14:15.856" v="54" actId="20577"/>
        <pc:sldMkLst>
          <pc:docMk/>
          <pc:sldMk cId="3301419252" sldId="285"/>
        </pc:sldMkLst>
        <pc:spChg chg="mod">
          <ac:chgData name="Baeriswyl Michelle" userId="7dbe6026-e9b7-4e33-982d-84db899c07af" providerId="ADAL" clId="{630F8F29-57CE-48B7-B353-5D37ED53808D}" dt="2021-07-21T12:21:30.754" v="4" actId="20577"/>
          <ac:spMkLst>
            <pc:docMk/>
            <pc:sldMk cId="3301419252" sldId="285"/>
            <ac:spMk id="2" creationId="{46283654-4799-43A7-BA84-61D04D3871AB}"/>
          </ac:spMkLst>
        </pc:spChg>
        <pc:spChg chg="mod">
          <ac:chgData name="Baeriswyl Michelle" userId="7dbe6026-e9b7-4e33-982d-84db899c07af" providerId="ADAL" clId="{630F8F29-57CE-48B7-B353-5D37ED53808D}" dt="2021-07-22T05:14:15.856" v="54" actId="20577"/>
          <ac:spMkLst>
            <pc:docMk/>
            <pc:sldMk cId="3301419252" sldId="285"/>
            <ac:spMk id="3" creationId="{B3534CFC-4BCD-4C8E-9B82-D4B11C11E85E}"/>
          </ac:spMkLst>
        </pc:spChg>
      </pc:sldChg>
      <pc:sldChg chg="addSp delSp modSp del mod">
        <pc:chgData name="Baeriswyl Michelle" userId="7dbe6026-e9b7-4e33-982d-84db899c07af" providerId="ADAL" clId="{630F8F29-57CE-48B7-B353-5D37ED53808D}" dt="2021-08-03T10:33:33.896" v="57" actId="47"/>
        <pc:sldMkLst>
          <pc:docMk/>
          <pc:sldMk cId="3707083220" sldId="287"/>
        </pc:sldMkLst>
        <pc:picChg chg="add mod ord">
          <ac:chgData name="Baeriswyl Michelle" userId="7dbe6026-e9b7-4e33-982d-84db899c07af" providerId="ADAL" clId="{630F8F29-57CE-48B7-B353-5D37ED53808D}" dt="2021-07-21T12:30:40.534" v="51" actId="167"/>
          <ac:picMkLst>
            <pc:docMk/>
            <pc:sldMk cId="3707083220" sldId="287"/>
            <ac:picMk id="5" creationId="{DBFAB6B2-E80E-44F1-AD52-27DECD1B9B58}"/>
          </ac:picMkLst>
        </pc:picChg>
        <pc:picChg chg="mod">
          <ac:chgData name="Baeriswyl Michelle" userId="7dbe6026-e9b7-4e33-982d-84db899c07af" providerId="ADAL" clId="{630F8F29-57CE-48B7-B353-5D37ED53808D}" dt="2021-07-21T12:30:45.623" v="52" actId="1076"/>
          <ac:picMkLst>
            <pc:docMk/>
            <pc:sldMk cId="3707083220" sldId="287"/>
            <ac:picMk id="6" creationId="{00000000-0000-0000-0000-000000000000}"/>
          </ac:picMkLst>
        </pc:picChg>
        <pc:picChg chg="del">
          <ac:chgData name="Baeriswyl Michelle" userId="7dbe6026-e9b7-4e33-982d-84db899c07af" providerId="ADAL" clId="{630F8F29-57CE-48B7-B353-5D37ED53808D}" dt="2021-07-21T12:30:22.238" v="45" actId="478"/>
          <ac:picMkLst>
            <pc:docMk/>
            <pc:sldMk cId="3707083220" sldId="287"/>
            <ac:picMk id="7" creationId="{00000000-0000-0000-0000-000000000000}"/>
          </ac:picMkLst>
        </pc:picChg>
      </pc:sldChg>
      <pc:sldChg chg="addSp delSp modSp mod">
        <pc:chgData name="Baeriswyl Michelle" userId="7dbe6026-e9b7-4e33-982d-84db899c07af" providerId="ADAL" clId="{630F8F29-57CE-48B7-B353-5D37ED53808D}" dt="2021-07-21T12:28:24.750" v="44" actId="1076"/>
        <pc:sldMkLst>
          <pc:docMk/>
          <pc:sldMk cId="3143218463" sldId="296"/>
        </pc:sldMkLst>
        <pc:picChg chg="del">
          <ac:chgData name="Baeriswyl Michelle" userId="7dbe6026-e9b7-4e33-982d-84db899c07af" providerId="ADAL" clId="{630F8F29-57CE-48B7-B353-5D37ED53808D}" dt="2021-07-21T12:28:17.443" v="41" actId="478"/>
          <ac:picMkLst>
            <pc:docMk/>
            <pc:sldMk cId="3143218463" sldId="296"/>
            <ac:picMk id="6" creationId="{00000000-0000-0000-0000-000000000000}"/>
          </ac:picMkLst>
        </pc:picChg>
        <pc:picChg chg="add mod">
          <ac:chgData name="Baeriswyl Michelle" userId="7dbe6026-e9b7-4e33-982d-84db899c07af" providerId="ADAL" clId="{630F8F29-57CE-48B7-B353-5D37ED53808D}" dt="2021-07-21T12:28:24.750" v="44" actId="1076"/>
          <ac:picMkLst>
            <pc:docMk/>
            <pc:sldMk cId="3143218463" sldId="296"/>
            <ac:picMk id="1026" creationId="{B58470C3-01D0-42A7-8BE3-B33B5F07EB49}"/>
          </ac:picMkLst>
        </pc:picChg>
      </pc:sldChg>
      <pc:sldChg chg="modNotesTx">
        <pc:chgData name="Baeriswyl Michelle" userId="7dbe6026-e9b7-4e33-982d-84db899c07af" providerId="ADAL" clId="{630F8F29-57CE-48B7-B353-5D37ED53808D}" dt="2021-07-22T05:46:47.448" v="55" actId="6549"/>
        <pc:sldMkLst>
          <pc:docMk/>
          <pc:sldMk cId="3399976442" sldId="298"/>
        </pc:sldMkLst>
      </pc:sldChg>
      <pc:sldChg chg="add">
        <pc:chgData name="Baeriswyl Michelle" userId="7dbe6026-e9b7-4e33-982d-84db899c07af" providerId="ADAL" clId="{630F8F29-57CE-48B7-B353-5D37ED53808D}" dt="2021-08-03T10:29:39.916" v="56"/>
        <pc:sldMkLst>
          <pc:docMk/>
          <pc:sldMk cId="2650679061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547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307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24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730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936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>
                <a:latin typeface="Arial" pitchFamily="34" charset="0"/>
                <a:ea typeface="ヒラギノ角ゴ Pro W3"/>
              </a:rPr>
              <a:t>Verletzte weitere Wintersportarten </a:t>
            </a:r>
            <a:r>
              <a:rPr lang="de-DE" altLang="de-DE" dirty="0"/>
              <a:t>(Ø 2016-2020)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:</a:t>
            </a:r>
          </a:p>
          <a:p>
            <a:r>
              <a:rPr lang="de-CH" altLang="de-DE" dirty="0">
                <a:latin typeface="Arial" pitchFamily="34" charset="0"/>
                <a:ea typeface="ヒラギノ角ゴ Pro W3"/>
              </a:rPr>
              <a:t>Schlitteln, Rodeln 6010</a:t>
            </a:r>
          </a:p>
          <a:p>
            <a:r>
              <a:rPr lang="de-CH" altLang="de-DE" dirty="0">
                <a:latin typeface="Arial" pitchFamily="34" charset="0"/>
                <a:ea typeface="ヒラギノ角ゴ Pro W3"/>
              </a:rPr>
              <a:t>Eishockey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4960</a:t>
            </a:r>
          </a:p>
          <a:p>
            <a:r>
              <a:rPr lang="de-CH" altLang="de-DE" baseline="0" dirty="0">
                <a:latin typeface="Arial" pitchFamily="34" charset="0"/>
                <a:ea typeface="ヒラギノ角ゴ Pro W3"/>
              </a:rPr>
              <a:t>Skilanglauf 7090</a:t>
            </a:r>
          </a:p>
          <a:p>
            <a:r>
              <a:rPr lang="de-CH" altLang="de-DE" baseline="0" dirty="0">
                <a:latin typeface="Arial" pitchFamily="34" charset="0"/>
                <a:ea typeface="ヒラギノ角ゴ Pro W3"/>
              </a:rPr>
              <a:t>Eislaufen, Eiskunstlaufen 3780</a:t>
            </a:r>
          </a:p>
          <a:p>
            <a:r>
              <a:rPr lang="de-CH" altLang="de-DE" baseline="0" dirty="0">
                <a:latin typeface="Arial" pitchFamily="34" charset="0"/>
                <a:ea typeface="ヒラギノ角ゴ Pro W3"/>
              </a:rPr>
              <a:t>Tourenskifahren 990</a:t>
            </a:r>
          </a:p>
          <a:p>
            <a:r>
              <a:rPr lang="de-CH" altLang="de-DE" baseline="0" dirty="0">
                <a:latin typeface="Arial" pitchFamily="34" charset="0"/>
                <a:ea typeface="ヒラギノ角ゴ Pro W3"/>
              </a:rPr>
              <a:t>Anderer Wintersport 4900</a:t>
            </a:r>
            <a:endParaRPr lang="de-CH" altLang="de-DE" dirty="0">
              <a:latin typeface="Arial" pitchFamily="34" charset="0"/>
              <a:ea typeface="ヒラギノ角ゴ Pro W3"/>
            </a:endParaRPr>
          </a:p>
          <a:p>
            <a:endParaRPr lang="de-CH" altLang="de-DE" dirty="0">
              <a:latin typeface="Arial" pitchFamily="34" charset="0"/>
              <a:ea typeface="ヒラギノ角ゴ Pro W3"/>
            </a:endParaRPr>
          </a:p>
          <a:p>
            <a:r>
              <a:rPr lang="de-CH" altLang="de-DE" dirty="0">
                <a:latin typeface="Arial" pitchFamily="34" charset="0"/>
                <a:ea typeface="ヒラギノ角ゴ Pro W3"/>
              </a:rPr>
              <a:t>Andere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Sportarten sind Kampfsport, Kugel-, Wurf- und Schlagspiele, Reit- und Pferdesport, Tanzen, Rennsport mit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MfZ</a:t>
            </a:r>
            <a:endParaRPr lang="de-CH" altLang="de-DE" baseline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114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446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991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191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33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597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964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69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mdio1uXTQ&amp;feature=emb_tit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tedCC8T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vignette.bfu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Wer nicht bremst, wird irgendwann gebremst.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SafetyKit</a:t>
            </a:r>
            <a:r>
              <a:rPr lang="de-CH" dirty="0"/>
              <a:t> Skifahren/Snowboarden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richtige Verhalten – die 10 FIS- und 3 SKUS-Regeln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7063" lvl="1" indent="-627063">
              <a:buNone/>
            </a:pPr>
            <a:r>
              <a:rPr lang="de-CH" dirty="0"/>
              <a:t>5. 	Vor dem Anfahren und vor Schwüngen hangaufwärts Blick nach oben.</a:t>
            </a:r>
          </a:p>
          <a:p>
            <a:pPr marL="627063" lvl="1" indent="-627063">
              <a:buNone/>
            </a:pPr>
            <a:r>
              <a:rPr lang="de-CH" dirty="0"/>
              <a:t>6. 	Anhalten nur am Pistenrand oder an übersichtlichen Stellen.</a:t>
            </a:r>
          </a:p>
          <a:p>
            <a:pPr marL="627063" lvl="1" indent="-627063">
              <a:buNone/>
            </a:pPr>
            <a:r>
              <a:rPr lang="de-CH" dirty="0"/>
              <a:t>7. 	Auf- oder Abstieg nur am Pistenrand.</a:t>
            </a:r>
          </a:p>
          <a:p>
            <a:pPr marL="627063" lvl="1" indent="-627063">
              <a:buNone/>
            </a:pPr>
            <a:r>
              <a:rPr lang="de-CH" dirty="0"/>
              <a:t>8. 	Markierungen und Signale beachten.</a:t>
            </a:r>
          </a:p>
          <a:p>
            <a:pPr marL="627063" lvl="1" indent="-627063">
              <a:buNone/>
            </a:pPr>
            <a:r>
              <a:rPr lang="de-CH" dirty="0"/>
              <a:t>9. 	Bei einem Unfall: Hilfe leisten, Rettungsdienst alarmieren.</a:t>
            </a:r>
          </a:p>
          <a:p>
            <a:pPr marL="627063" lvl="1" indent="-627063">
              <a:buNone/>
            </a:pPr>
            <a:r>
              <a:rPr lang="de-CH" dirty="0"/>
              <a:t>10. 	Unfallbeteiligte und Zeugen: Personalien angeben.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163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richtige Verhalten – die 10 FIS- und 3 SKUS-Regeln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r>
              <a:rPr lang="de-CH" dirty="0"/>
              <a:t>Für </a:t>
            </a:r>
            <a:r>
              <a:rPr lang="de-CH" b="1" dirty="0"/>
              <a:t>Snowboarderinnen und Snowboarder </a:t>
            </a:r>
            <a:r>
              <a:rPr lang="de-CH" dirty="0"/>
              <a:t>hat die Schweizerische Kommission für Unfallverhütung auf Schneesportabfahrten </a:t>
            </a:r>
            <a:r>
              <a:rPr lang="de-CH" b="1" dirty="0"/>
              <a:t>SKUS</a:t>
            </a:r>
            <a:r>
              <a:rPr lang="de-CH" dirty="0"/>
              <a:t> drei </a:t>
            </a:r>
            <a:r>
              <a:rPr lang="de-CH" b="1" dirty="0"/>
              <a:t>weitere Regeln </a:t>
            </a:r>
            <a:r>
              <a:rPr lang="de-CH" dirty="0"/>
              <a:t>aufgestellt:</a:t>
            </a:r>
          </a:p>
          <a:p>
            <a:pPr marL="627063" lvl="0" indent="-627063"/>
            <a:r>
              <a:rPr lang="de-CH" dirty="0"/>
              <a:t>1. 	Legen Sie das Snowboard immer mit der Bindungsseite nach unten in den Schnee.</a:t>
            </a:r>
          </a:p>
          <a:p>
            <a:pPr marL="627063" lvl="0" indent="-627063"/>
            <a:r>
              <a:rPr lang="de-CH" dirty="0"/>
              <a:t>2. 	Lösen Sie an Skiliften und auf Sesselbahnen das hintere Bein aus der Bindung.</a:t>
            </a:r>
          </a:p>
          <a:p>
            <a:pPr marL="627063" lvl="0" indent="-627063"/>
            <a:r>
              <a:rPr lang="de-CH" dirty="0"/>
              <a:t>3. 	Verbinden Sie bei Alpinbindungen das vordere Bein mit einem Fangriemen (</a:t>
            </a:r>
            <a:r>
              <a:rPr lang="de-CH" dirty="0" err="1"/>
              <a:t>Leash</a:t>
            </a:r>
            <a:r>
              <a:rPr lang="de-CH" dirty="0"/>
              <a:t>) fest mit dem Snowboard.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383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Sicher die Piste hinunter</a:t>
            </a:r>
            <a:r>
              <a:rPr lang="de-CH" dirty="0"/>
              <a:t>.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Freeriden</a:t>
            </a:r>
            <a:r>
              <a:rPr lang="de-CH" dirty="0"/>
              <a:t>: Mehr Sicherheit abseits der Piste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568950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Die 5 wichtigsten Tipps</a:t>
            </a:r>
          </a:p>
          <a:p>
            <a:pPr lvl="1"/>
            <a:r>
              <a:rPr lang="de-CH" dirty="0"/>
              <a:t>Fürs Tiefschneefahren gesicherte, gelb markierte Abfahrten nutzen</a:t>
            </a:r>
          </a:p>
          <a:p>
            <a:pPr lvl="1"/>
            <a:r>
              <a:rPr lang="de-CH" dirty="0"/>
              <a:t>Sich in Lawinenkunde aus- </a:t>
            </a:r>
            <a:r>
              <a:rPr lang="de-CH"/>
              <a:t>und weiterbilden</a:t>
            </a:r>
            <a:endParaRPr lang="de-CH" dirty="0"/>
          </a:p>
          <a:p>
            <a:pPr lvl="1"/>
            <a:r>
              <a:rPr lang="de-CH" dirty="0"/>
              <a:t>Spätestens ab erheblicher Lawinengefahr (Stufe 3) aufs </a:t>
            </a:r>
            <a:r>
              <a:rPr lang="de-CH" dirty="0" err="1"/>
              <a:t>Freeriden</a:t>
            </a:r>
            <a:r>
              <a:rPr lang="de-CH" dirty="0"/>
              <a:t> verzichten</a:t>
            </a:r>
          </a:p>
          <a:p>
            <a:pPr lvl="1"/>
            <a:r>
              <a:rPr lang="de-CH" dirty="0"/>
              <a:t>Wenig Erfahrung? Sich einer lawinenkundigen Leitung anschliessen</a:t>
            </a:r>
          </a:p>
          <a:p>
            <a:pPr lvl="1"/>
            <a:r>
              <a:rPr lang="de-CH" dirty="0"/>
              <a:t>Handy und Notfallausrüstung einpacken: Lawinenverschütteten-Suchgerät (LVS), Sonde, Schaufel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Mehr Sicherheit abseits der Piste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Verletzte nach Sportart – Schweizer Wohnbevölkerung (Ø 2016–2020)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1263" indent="-5021263">
              <a:tabLst>
                <a:tab pos="3586163" algn="l"/>
              </a:tabLst>
            </a:pPr>
            <a:r>
              <a:rPr lang="de-CH" altLang="de-DE" sz="2000" b="1" dirty="0">
                <a:solidFill>
                  <a:schemeClr val="accent2"/>
                </a:solidFill>
              </a:rPr>
              <a:t>Sportartengruppe/Sportart	Verletzte</a:t>
            </a:r>
          </a:p>
          <a:p>
            <a:pPr marL="4665663" indent="-4665663">
              <a:spcAft>
                <a:spcPct val="0"/>
              </a:spcAft>
              <a:tabLst>
                <a:tab pos="4665663" algn="r"/>
              </a:tabLst>
            </a:pPr>
            <a:r>
              <a:rPr lang="de-CH" altLang="de-DE" sz="2000" b="1" dirty="0"/>
              <a:t>Ballspiele </a:t>
            </a:r>
            <a:r>
              <a:rPr lang="de-CH" altLang="de-DE" sz="2000" dirty="0"/>
              <a:t>	</a:t>
            </a:r>
            <a:r>
              <a:rPr lang="de-CH" altLang="de-DE" sz="2000" b="1" dirty="0"/>
              <a:t>125 000	</a:t>
            </a:r>
          </a:p>
          <a:p>
            <a:pPr marL="4665663" indent="-4665663">
              <a:lnSpc>
                <a:spcPct val="100000"/>
              </a:lnSpc>
              <a:spcAft>
                <a:spcPts val="0"/>
              </a:spcAft>
              <a:tabLst>
                <a:tab pos="4665663" algn="r"/>
              </a:tabLst>
            </a:pPr>
            <a:r>
              <a:rPr lang="de-CH" altLang="de-DE" sz="2000" b="1" dirty="0"/>
              <a:t>Wintersport </a:t>
            </a:r>
            <a:r>
              <a:rPr lang="de-CH" altLang="de-DE" sz="2000" dirty="0"/>
              <a:t>	</a:t>
            </a:r>
            <a:r>
              <a:rPr lang="de-CH" altLang="de-DE" sz="2000" b="1" dirty="0"/>
              <a:t>89 000</a:t>
            </a:r>
            <a:r>
              <a:rPr lang="de-CH" altLang="de-DE" sz="2000" dirty="0"/>
              <a:t>		</a:t>
            </a:r>
            <a:endParaRPr lang="de-CH" altLang="de-DE" sz="2000" b="1" dirty="0"/>
          </a:p>
          <a:p>
            <a:pPr marL="4665663" indent="-4487863">
              <a:lnSpc>
                <a:spcPct val="100000"/>
              </a:lnSpc>
              <a:spcAft>
                <a:spcPts val="0"/>
              </a:spcAft>
              <a:tabLst>
                <a:tab pos="4665663" algn="r"/>
              </a:tabLst>
            </a:pPr>
            <a:r>
              <a:rPr lang="de-CH" altLang="de-DE" sz="2000" dirty="0"/>
              <a:t> </a:t>
            </a:r>
            <a:r>
              <a:rPr lang="de-CH" altLang="de-DE" sz="2000" dirty="0">
                <a:solidFill>
                  <a:schemeClr val="accent4"/>
                </a:solidFill>
              </a:rPr>
              <a:t>Skifahren alpin	52 000</a:t>
            </a:r>
          </a:p>
          <a:p>
            <a:pPr marL="4665663" indent="-4487863">
              <a:spcAft>
                <a:spcPts val="600"/>
              </a:spcAft>
              <a:tabLst>
                <a:tab pos="4665663" algn="r"/>
              </a:tabLst>
            </a:pPr>
            <a:r>
              <a:rPr lang="de-CH" altLang="de-DE" sz="2000" dirty="0">
                <a:solidFill>
                  <a:schemeClr val="accent4"/>
                </a:solidFill>
              </a:rPr>
              <a:t> Snowboardfahren	9 000</a:t>
            </a:r>
          </a:p>
          <a:p>
            <a:pPr marL="4665663" indent="-4665663">
              <a:tabLst>
                <a:tab pos="4665663" algn="r"/>
              </a:tabLst>
            </a:pPr>
            <a:r>
              <a:rPr lang="de-CH" altLang="de-DE" sz="2000" b="1" dirty="0"/>
              <a:t>Rad- und Rollsport </a:t>
            </a:r>
            <a:r>
              <a:rPr lang="de-CH" altLang="de-DE" sz="2000" dirty="0"/>
              <a:t>(ohne SV) 	</a:t>
            </a:r>
            <a:r>
              <a:rPr lang="de-CH" altLang="de-DE" sz="2000" b="1" dirty="0"/>
              <a:t>39 000</a:t>
            </a:r>
            <a:endParaRPr lang="de-CH" altLang="de-DE" sz="2000" dirty="0"/>
          </a:p>
          <a:p>
            <a:pPr marL="4665663" indent="-4665663">
              <a:tabLst>
                <a:tab pos="4665663" algn="r"/>
              </a:tabLst>
            </a:pPr>
            <a:r>
              <a:rPr lang="de-CH" altLang="de-DE" sz="2000" b="1" dirty="0"/>
              <a:t>Turnen, Leichtathletik	38 000</a:t>
            </a:r>
          </a:p>
          <a:p>
            <a:pPr marL="4665663" indent="-4665663">
              <a:tabLst>
                <a:tab pos="4665663" algn="r"/>
              </a:tabLst>
            </a:pPr>
            <a:r>
              <a:rPr lang="de-CH" altLang="de-DE" sz="2000" b="1" dirty="0"/>
              <a:t>Bergsport, Wandern	41 000</a:t>
            </a:r>
          </a:p>
          <a:p>
            <a:pPr marL="4665663" indent="-4665663">
              <a:tabLst>
                <a:tab pos="4665663" algn="r"/>
              </a:tabLst>
            </a:pPr>
            <a:r>
              <a:rPr lang="de-CH" altLang="de-DE" sz="2000" b="1" dirty="0"/>
              <a:t>Wassersport 	19 000</a:t>
            </a:r>
          </a:p>
          <a:p>
            <a:pPr marL="4665663" indent="-4665663">
              <a:lnSpc>
                <a:spcPct val="100000"/>
              </a:lnSpc>
              <a:spcAft>
                <a:spcPts val="0"/>
              </a:spcAft>
              <a:tabLst>
                <a:tab pos="4665663" algn="r"/>
              </a:tabLst>
            </a:pPr>
            <a:r>
              <a:rPr lang="de-CH" altLang="de-DE" sz="2000" b="1" dirty="0"/>
              <a:t>Andere Sportarten</a:t>
            </a:r>
            <a:r>
              <a:rPr lang="de-CH" altLang="de-DE" sz="2000" dirty="0"/>
              <a:t>	</a:t>
            </a:r>
            <a:r>
              <a:rPr lang="de-CH" altLang="de-DE" sz="2000" b="1" dirty="0"/>
              <a:t>74 000</a:t>
            </a:r>
            <a:r>
              <a:rPr lang="de-CH" altLang="de-DE" sz="2000" dirty="0"/>
              <a:t>			</a:t>
            </a:r>
            <a:r>
              <a:rPr lang="de-CH" altLang="de-DE" sz="2000" b="1" dirty="0">
                <a:solidFill>
                  <a:schemeClr val="accent2"/>
                </a:solidFill>
              </a:rPr>
              <a:t>Total:   426 000</a:t>
            </a:r>
          </a:p>
          <a:p>
            <a:pPr marL="5021263" indent="-5021263">
              <a:lnSpc>
                <a:spcPct val="100000"/>
              </a:lnSpc>
              <a:spcAft>
                <a:spcPts val="600"/>
              </a:spcAft>
              <a:tabLst>
                <a:tab pos="4667250" algn="r"/>
                <a:tab pos="6100763" algn="r"/>
              </a:tabLst>
            </a:pPr>
            <a:endParaRPr lang="de-CH" altLang="de-DE" sz="20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14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Über 90 % der Unfälle beim Skifahren und Snowboarden sind selbstverursacht. </a:t>
            </a:r>
          </a:p>
          <a:p>
            <a:endParaRPr lang="de-CH" dirty="0"/>
          </a:p>
          <a:p>
            <a:r>
              <a:rPr lang="de-CH" dirty="0"/>
              <a:t>Deshalb: </a:t>
            </a:r>
          </a:p>
          <a:p>
            <a:r>
              <a:rPr lang="de-CH" dirty="0"/>
              <a:t>Auf der Piste mitdenken und sich die BFU-Tipps zu Herzen nehmen.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" y="908720"/>
            <a:ext cx="3319873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4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Angepasste Geschwindigkeit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r>
              <a:rPr lang="de-CH" dirty="0"/>
              <a:t>Mit Ski und dem Snowboard ist man schneller unterwegs, als man denkt – die Fahrgeschwindigkeit beträgt schnell einmal 50 km/h.</a:t>
            </a:r>
          </a:p>
          <a:p>
            <a:r>
              <a:rPr lang="de-CH" dirty="0"/>
              <a:t>Ein Aufprall auf ein stehendes Hindernis ist bei diesem Tempo vergleichbar mit einem Sturz aus 10 Metern Höhe.</a:t>
            </a:r>
          </a:p>
          <a:p>
            <a:endParaRPr lang="de-CH" dirty="0"/>
          </a:p>
          <a:p>
            <a:pPr marL="358775" indent="-358775"/>
            <a:r>
              <a:rPr lang="de-CH" dirty="0"/>
              <a:t>→	Passen Sie Geschwindigkeit und Fahrweise den eigenen Fähigkeiten und den Pistenverhältnissen an – so verringern Sie Ihr Unfallrisiko massiv.</a:t>
            </a:r>
          </a:p>
          <a:p>
            <a:endParaRPr lang="de-CH" dirty="0"/>
          </a:p>
          <a:p>
            <a:endParaRPr lang="de-CH" dirty="0"/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79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 vorbereitet in die Saison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29191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Kräftigen Sie mit</a:t>
            </a:r>
            <a:r>
              <a:rPr lang="de-CH" b="1" dirty="0"/>
              <a:t> </a:t>
            </a:r>
            <a:r>
              <a:rPr lang="de-CH" dirty="0"/>
              <a:t>Gleichgewichts- und Krafttraining Ihre Rumpf- und Beinmuskulatur.</a:t>
            </a:r>
          </a:p>
          <a:p>
            <a:pPr lvl="1"/>
            <a:r>
              <a:rPr lang="de-CH" dirty="0"/>
              <a:t>Besuchen Sie einen Kurs – verbessern Sie Ihre Technik unter Anleitung eines Schneesportlehrers. 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103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richtige Ausrüstung – </a:t>
            </a:r>
            <a:r>
              <a:rPr lang="de-CH" dirty="0">
                <a:solidFill>
                  <a:schemeClr val="accent2"/>
                </a:solidFill>
              </a:rPr>
              <a:t>Ski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Ski regelmässig kontrollieren und pflegen</a:t>
            </a:r>
          </a:p>
          <a:p>
            <a:pPr lvl="1"/>
            <a:r>
              <a:rPr lang="de-CH" dirty="0"/>
              <a:t>Skibindung jährlich im Fachgeschäft einstellen und auf einem Prüfgerät kontrollieren lassen</a:t>
            </a:r>
            <a:r>
              <a:rPr lang="de-CH" sz="1400" dirty="0"/>
              <a:t> </a:t>
            </a:r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r>
              <a:rPr lang="de-CH" sz="2000" dirty="0">
                <a:hlinkClick r:id="rId3"/>
              </a:rPr>
              <a:t>skivignette.bfu.ch</a:t>
            </a:r>
            <a:r>
              <a:rPr lang="de-CH" sz="2000" dirty="0"/>
              <a:t> 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Grafik 4" descr="Ein Bild, das Kreis, Schrift, Grafiken, Logo enthält.&#10;&#10;Automatisch generierte Beschreibung">
            <a:extLst>
              <a:ext uri="{FF2B5EF4-FFF2-40B4-BE49-F238E27FC236}">
                <a16:creationId xmlns:a16="http://schemas.microsoft.com/office/drawing/2014/main" id="{11A4F35E-D33C-93E2-A110-3717C216D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068960"/>
            <a:ext cx="2430375" cy="24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richtige Ausrüstung – </a:t>
            </a:r>
            <a:r>
              <a:rPr lang="de-CH" dirty="0">
                <a:solidFill>
                  <a:schemeClr val="accent2"/>
                </a:solidFill>
              </a:rPr>
              <a:t>Snowboard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72807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Snowboard regelmässig kontrollieren und pflegen</a:t>
            </a:r>
          </a:p>
          <a:p>
            <a:pPr lvl="1"/>
            <a:r>
              <a:rPr lang="de-CH" dirty="0"/>
              <a:t>Schrauben der Snowboardbindung nachziehen, defekte Teile ersetzen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31987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richtige Ausrüstung – </a:t>
            </a:r>
            <a:r>
              <a:rPr lang="de-CH" dirty="0">
                <a:solidFill>
                  <a:schemeClr val="accent2"/>
                </a:solidFill>
              </a:rPr>
              <a:t>Kleidung und Schutzausrüstung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064895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Wetterfeste und warme Kleidung tragen</a:t>
            </a:r>
          </a:p>
          <a:p>
            <a:pPr lvl="1"/>
            <a:r>
              <a:rPr lang="de-CH" dirty="0"/>
              <a:t>Ski- resp. Snowboardhelm</a:t>
            </a:r>
            <a:r>
              <a:rPr lang="de-CH" sz="1400" dirty="0"/>
              <a:t> </a:t>
            </a:r>
            <a:r>
              <a:rPr lang="de-CH" dirty="0"/>
              <a:t> tragen – jeder sechste Unfall betrifft den Kopf</a:t>
            </a:r>
          </a:p>
          <a:p>
            <a:pPr lvl="1"/>
            <a:r>
              <a:rPr lang="de-CH" dirty="0"/>
              <a:t>Beim Snowboarden empfiehlt sich speziell für Einsteiger zusätzlich ein Handgelenkschutz</a:t>
            </a:r>
          </a:p>
          <a:p>
            <a:pPr lvl="1"/>
            <a:r>
              <a:rPr lang="de-CH" dirty="0"/>
              <a:t>Ein Rückenprotektor bietet zusätzlichen Schutz, vor allem beim Fahren in </a:t>
            </a:r>
            <a:r>
              <a:rPr lang="de-CH" dirty="0" err="1"/>
              <a:t>Snowparks</a:t>
            </a:r>
            <a:endParaRPr lang="de-CH" dirty="0"/>
          </a:p>
          <a:p>
            <a:pPr lvl="1"/>
            <a:r>
              <a:rPr lang="de-CH" dirty="0"/>
              <a:t>Kontaktlinsen oder korrigierte Brille nicht vergessen</a:t>
            </a:r>
          </a:p>
          <a:p>
            <a:pPr lvl="1"/>
            <a:r>
              <a:rPr lang="de-CH" dirty="0"/>
              <a:t>Schneebrille mit UV-Schutz tragen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268760"/>
            <a:ext cx="30540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richtige Verhalten – die 10 FIS- und 3 SKUS-Regeln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1287401"/>
          </a:xfrm>
        </p:spPr>
        <p:txBody>
          <a:bodyPr>
            <a:noAutofit/>
          </a:bodyPr>
          <a:lstStyle/>
          <a:p>
            <a:r>
              <a:rPr lang="de-CH" dirty="0"/>
              <a:t>Eigenverantwortung wird auf der Piste grossgeschrieben. Der internationale Skiverband </a:t>
            </a:r>
            <a:r>
              <a:rPr lang="de-CH" b="1" dirty="0"/>
              <a:t>FIS</a:t>
            </a:r>
            <a:r>
              <a:rPr lang="de-CH" dirty="0"/>
              <a:t> hat 10 </a:t>
            </a:r>
            <a:r>
              <a:rPr lang="de-CH" b="1" dirty="0"/>
              <a:t>verbindliche Verhaltensregeln </a:t>
            </a:r>
            <a:r>
              <a:rPr lang="de-CH" dirty="0"/>
              <a:t>fürs Snowboarden und Skifahren aufgestellt: 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1. 	Niemanden gefährden oder schädigen.</a:t>
            </a:r>
          </a:p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2. 	Auf Sicht fahren. Fahrweise und Geschwindigkeit dem Können und den Verhältnissen anpassen.</a:t>
            </a:r>
          </a:p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3. 	Fahrspur der vorderen Skifahrer und Snowboarder respektieren.</a:t>
            </a:r>
          </a:p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4. 	Überholen mit genügend Abstand.</a:t>
            </a:r>
          </a:p>
        </p:txBody>
      </p:sp>
    </p:spTree>
    <p:extLst>
      <p:ext uri="{BB962C8B-B14F-4D97-AF65-F5344CB8AC3E}">
        <p14:creationId xmlns:p14="http://schemas.microsoft.com/office/powerpoint/2010/main" val="36567314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278758-DD22-4822-BCB3-CAA92C252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6E6CB-DDC5-40CB-A374-27F83FEB90E0}">
  <ds:schemaRefs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bb4941f2-48be-4bb0-a3d9-a0ff0057a962"/>
    <ds:schemaRef ds:uri="http://schemas.openxmlformats.org/package/2006/metadata/core-properties"/>
    <ds:schemaRef ds:uri="28b27246-006c-4c52-ba09-a14edd98252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56EFB5-193B-4F92-87FD-E22B629F4E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709</Words>
  <Application>Microsoft Office PowerPoint</Application>
  <PresentationFormat>Breitbild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Wer nicht bremst, wird irgendwann gebremst.</vt:lpstr>
      <vt:lpstr>Verletzte nach Sportart – Schweizer Wohnbevölkerung (Ø 2016–2020)</vt:lpstr>
      <vt:lpstr>PowerPoint-Präsentation</vt:lpstr>
      <vt:lpstr>Angepasste Geschwindigkeit</vt:lpstr>
      <vt:lpstr>Gut vorbereitet in die Saison</vt:lpstr>
      <vt:lpstr>Die richtige Ausrüstung – Ski</vt:lpstr>
      <vt:lpstr>Die richtige Ausrüstung – Snowboard</vt:lpstr>
      <vt:lpstr>Die richtige Ausrüstung – Kleidung und Schutzausrüstung</vt:lpstr>
      <vt:lpstr>Das richtige Verhalten – die 10 FIS- und 3 SKUS-Regeln</vt:lpstr>
      <vt:lpstr>Das richtige Verhalten – die 10 FIS- und 3 SKUS-Regeln</vt:lpstr>
      <vt:lpstr>Das richtige Verhalten – die 10 FIS- und 3 SKUS-Regeln</vt:lpstr>
      <vt:lpstr>PowerPoint-Präsentation</vt:lpstr>
      <vt:lpstr>Freeriden: Mehr Sicherheit abseits der Piste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Baeriswyl Michelle</dc:creator>
  <cp:lastModifiedBy>Baeriswyl Michelle</cp:lastModifiedBy>
  <cp:revision>40</cp:revision>
  <cp:lastPrinted>2019-09-26T05:24:37Z</cp:lastPrinted>
  <dcterms:created xsi:type="dcterms:W3CDTF">2019-07-08T10:42:09Z</dcterms:created>
  <dcterms:modified xsi:type="dcterms:W3CDTF">2023-07-26T11:53:47Z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